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6" r:id="rId3"/>
    <p:sldMasterId id="2147483707" r:id="rId4"/>
    <p:sldMasterId id="2147483708" r:id="rId5"/>
    <p:sldMasterId id="2147483709" r:id="rId6"/>
    <p:sldMasterId id="2147483710" r:id="rId7"/>
    <p:sldMasterId id="2147483711" r:id="rId8"/>
    <p:sldMasterId id="2147483712" r:id="rId9"/>
    <p:sldMasterId id="214748371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Lst>
  <p:sldSz cy="6858000" cx="9144000"/>
  <p:notesSz cx="6858000" cy="9144000"/>
  <p:embeddedFontLst>
    <p:embeddedFont>
      <p:font typeface="Roboto"/>
      <p:regular r:id="rId73"/>
      <p:bold r:id="rId74"/>
      <p:italic r:id="rId75"/>
      <p:boldItalic r:id="rId76"/>
    </p:embeddedFont>
    <p:embeddedFont>
      <p:font typeface="Arial Narrow"/>
      <p:regular r:id="rId77"/>
      <p:bold r:id="rId78"/>
      <p:italic r:id="rId79"/>
      <p:boldItalic r:id="rId80"/>
    </p:embeddedFont>
    <p:embeddedFont>
      <p:font typeface="Oswald"/>
      <p:regular r:id="rId81"/>
      <p:bold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80" Type="http://schemas.openxmlformats.org/officeDocument/2006/relationships/font" Target="fonts/ArialNarrow-boldItalic.fntdata"/><Relationship Id="rId82" Type="http://schemas.openxmlformats.org/officeDocument/2006/relationships/font" Target="fonts/Oswald-bold.fntdata"/><Relationship Id="rId81"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73" Type="http://schemas.openxmlformats.org/officeDocument/2006/relationships/font" Target="fonts/Roboto-regular.fntdata"/><Relationship Id="rId72" Type="http://schemas.openxmlformats.org/officeDocument/2006/relationships/slide" Target="slides/slide61.xml"/><Relationship Id="rId31" Type="http://schemas.openxmlformats.org/officeDocument/2006/relationships/slide" Target="slides/slide20.xml"/><Relationship Id="rId75" Type="http://schemas.openxmlformats.org/officeDocument/2006/relationships/font" Target="fonts/Roboto-italic.fntdata"/><Relationship Id="rId30" Type="http://schemas.openxmlformats.org/officeDocument/2006/relationships/slide" Target="slides/slide19.xml"/><Relationship Id="rId74" Type="http://schemas.openxmlformats.org/officeDocument/2006/relationships/font" Target="fonts/Roboto-bold.fntdata"/><Relationship Id="rId33" Type="http://schemas.openxmlformats.org/officeDocument/2006/relationships/slide" Target="slides/slide22.xml"/><Relationship Id="rId77" Type="http://schemas.openxmlformats.org/officeDocument/2006/relationships/font" Target="fonts/ArialNarrow-regular.fntdata"/><Relationship Id="rId32" Type="http://schemas.openxmlformats.org/officeDocument/2006/relationships/slide" Target="slides/slide21.xml"/><Relationship Id="rId76" Type="http://schemas.openxmlformats.org/officeDocument/2006/relationships/font" Target="fonts/Roboto-boldItalic.fntdata"/><Relationship Id="rId35" Type="http://schemas.openxmlformats.org/officeDocument/2006/relationships/slide" Target="slides/slide24.xml"/><Relationship Id="rId79" Type="http://schemas.openxmlformats.org/officeDocument/2006/relationships/font" Target="fonts/ArialNarrow-italic.fntdata"/><Relationship Id="rId34" Type="http://schemas.openxmlformats.org/officeDocument/2006/relationships/slide" Target="slides/slide23.xml"/><Relationship Id="rId78" Type="http://schemas.openxmlformats.org/officeDocument/2006/relationships/font" Target="fonts/ArialNarrow-bold.fntdata"/><Relationship Id="rId71" Type="http://schemas.openxmlformats.org/officeDocument/2006/relationships/slide" Target="slides/slide60.xml"/><Relationship Id="rId70" Type="http://schemas.openxmlformats.org/officeDocument/2006/relationships/slide" Target="slides/slide59.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slide" Target="slides/slide51.xml"/><Relationship Id="rId61" Type="http://schemas.openxmlformats.org/officeDocument/2006/relationships/slide" Target="slides/slide50.xml"/><Relationship Id="rId20" Type="http://schemas.openxmlformats.org/officeDocument/2006/relationships/slide" Target="slides/slide9.xml"/><Relationship Id="rId64" Type="http://schemas.openxmlformats.org/officeDocument/2006/relationships/slide" Target="slides/slide53.xml"/><Relationship Id="rId63" Type="http://schemas.openxmlformats.org/officeDocument/2006/relationships/slide" Target="slides/slide52.xml"/><Relationship Id="rId22" Type="http://schemas.openxmlformats.org/officeDocument/2006/relationships/slide" Target="slides/slide11.xml"/><Relationship Id="rId66" Type="http://schemas.openxmlformats.org/officeDocument/2006/relationships/slide" Target="slides/slide55.xml"/><Relationship Id="rId21" Type="http://schemas.openxmlformats.org/officeDocument/2006/relationships/slide" Target="slides/slide10.xml"/><Relationship Id="rId65" Type="http://schemas.openxmlformats.org/officeDocument/2006/relationships/slide" Target="slides/slide54.xml"/><Relationship Id="rId24" Type="http://schemas.openxmlformats.org/officeDocument/2006/relationships/slide" Target="slides/slide13.xml"/><Relationship Id="rId68" Type="http://schemas.openxmlformats.org/officeDocument/2006/relationships/slide" Target="slides/slide57.xml"/><Relationship Id="rId23" Type="http://schemas.openxmlformats.org/officeDocument/2006/relationships/slide" Target="slides/slide12.xml"/><Relationship Id="rId67" Type="http://schemas.openxmlformats.org/officeDocument/2006/relationships/slide" Target="slides/slide56.xml"/><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slide" Target="slides/slide58.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8.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wrap="square" tIns="91425"/>
          <a:lstStyle>
            <a:lvl1pPr indent="0" lvl="0" marL="0" marR="0" rtl="0" algn="l">
              <a:spcBef>
                <a:spcPts val="0"/>
              </a:spcBef>
              <a:buChar char="●"/>
              <a:defRPr b="0" i="0" sz="1200" u="none" cap="none" strike="noStrike">
                <a:solidFill>
                  <a:schemeClr val="dk1"/>
                </a:solidFill>
                <a:latin typeface="Arial"/>
                <a:ea typeface="Arial"/>
                <a:cs typeface="Arial"/>
                <a:sym typeface="Arial"/>
              </a:defRPr>
            </a:lvl1pPr>
            <a:lvl2pPr indent="0" lvl="1" marL="457200" marR="0" rtl="0" algn="l">
              <a:spcBef>
                <a:spcPts val="0"/>
              </a:spcBef>
              <a:buChar char="○"/>
              <a:defRPr b="0" i="0" sz="1200" u="none" cap="none" strike="noStrike">
                <a:solidFill>
                  <a:schemeClr val="dk1"/>
                </a:solidFill>
                <a:latin typeface="Arial"/>
                <a:ea typeface="Arial"/>
                <a:cs typeface="Arial"/>
                <a:sym typeface="Arial"/>
              </a:defRPr>
            </a:lvl2pPr>
            <a:lvl3pPr indent="0" lvl="2" marL="914400" marR="0" rtl="0" algn="l">
              <a:spcBef>
                <a:spcPts val="0"/>
              </a:spcBef>
              <a:buChar char="■"/>
              <a:defRPr b="0" i="0" sz="1200" u="none" cap="none" strike="noStrike">
                <a:solidFill>
                  <a:schemeClr val="dk1"/>
                </a:solidFill>
                <a:latin typeface="Arial"/>
                <a:ea typeface="Arial"/>
                <a:cs typeface="Arial"/>
                <a:sym typeface="Arial"/>
              </a:defRPr>
            </a:lvl3pPr>
            <a:lvl4pPr indent="0" lvl="3" marL="1371600" marR="0" rtl="0" algn="l">
              <a:spcBef>
                <a:spcPts val="0"/>
              </a:spcBef>
              <a:buChar char="●"/>
              <a:defRPr b="0" i="0" sz="1200" u="none" cap="none" strike="noStrike">
                <a:solidFill>
                  <a:schemeClr val="dk1"/>
                </a:solidFill>
                <a:latin typeface="Arial"/>
                <a:ea typeface="Arial"/>
                <a:cs typeface="Arial"/>
                <a:sym typeface="Arial"/>
              </a:defRPr>
            </a:lvl4pPr>
            <a:lvl5pPr indent="0" lvl="4" marL="1828800" marR="0" rtl="0" algn="l">
              <a:spcBef>
                <a:spcPts val="0"/>
              </a:spcBef>
              <a:buChar char="○"/>
              <a:defRPr b="0" i="0" sz="1200" u="none" cap="none" strike="noStrike">
                <a:solidFill>
                  <a:schemeClr val="dk1"/>
                </a:solidFill>
                <a:latin typeface="Arial"/>
                <a:ea typeface="Arial"/>
                <a:cs typeface="Arial"/>
                <a:sym typeface="Arial"/>
              </a:defRPr>
            </a:lvl5pPr>
            <a:lvl6pPr indent="0" lvl="5" marL="2286000" marR="0" rtl="0" algn="l">
              <a:spcBef>
                <a:spcPts val="0"/>
              </a:spcBef>
              <a:buChar char="■"/>
              <a:defRPr b="0" i="0" sz="1200" u="none" cap="none" strike="noStrike">
                <a:solidFill>
                  <a:schemeClr val="dk1"/>
                </a:solidFill>
                <a:latin typeface="Arial"/>
                <a:ea typeface="Arial"/>
                <a:cs typeface="Arial"/>
                <a:sym typeface="Arial"/>
              </a:defRPr>
            </a:lvl6pPr>
            <a:lvl7pPr indent="0" lvl="6" marL="2743200" marR="0" rtl="0" algn="l">
              <a:spcBef>
                <a:spcPts val="0"/>
              </a:spcBef>
              <a:buChar char="●"/>
              <a:defRPr b="0" i="0" sz="1200" u="none" cap="none" strike="noStrike">
                <a:solidFill>
                  <a:schemeClr val="dk1"/>
                </a:solidFill>
                <a:latin typeface="Arial"/>
                <a:ea typeface="Arial"/>
                <a:cs typeface="Arial"/>
                <a:sym typeface="Arial"/>
              </a:defRPr>
            </a:lvl7pPr>
            <a:lvl8pPr indent="0" lvl="7" marL="3200400" marR="0" rtl="0" algn="l">
              <a:spcBef>
                <a:spcPts val="0"/>
              </a:spcBef>
              <a:buChar char="○"/>
              <a:defRPr b="0" i="0" sz="1200" u="none" cap="none" strike="noStrike">
                <a:solidFill>
                  <a:schemeClr val="dk1"/>
                </a:solidFill>
                <a:latin typeface="Arial"/>
                <a:ea typeface="Arial"/>
                <a:cs typeface="Arial"/>
                <a:sym typeface="Arial"/>
              </a:defRPr>
            </a:lvl8pPr>
            <a:lvl9pPr indent="0" lvl="8" marL="3657600" marR="0" rtl="0" algn="l">
              <a:spcBef>
                <a:spcPts val="0"/>
              </a:spcBef>
              <a:buChar char="■"/>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fb8143ndo8" TargetMode="External"/><Relationship Id="rId3" Type="http://schemas.openxmlformats.org/officeDocument/2006/relationships/hyperlink" Target="https://www.youtube.com/watch?v=iIQS8kb1wg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93" name="Shape 493"/>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94" name="Shape 494"/>
          <p:cNvSpPr txBox="1"/>
          <p:nvPr>
            <p:ph idx="12" type="sldNum"/>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21" name="Shape 621"/>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rPr lang="en-US"/>
              <a:t>B</a:t>
            </a:r>
          </a:p>
        </p:txBody>
      </p:sp>
      <p:sp>
        <p:nvSpPr>
          <p:cNvPr id="622" name="Shape 622"/>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28" name="Shape 628"/>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rPr lang="en-US"/>
              <a:t>C</a:t>
            </a:r>
          </a:p>
        </p:txBody>
      </p:sp>
      <p:sp>
        <p:nvSpPr>
          <p:cNvPr id="629" name="Shape 629"/>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35" name="Shape 635"/>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rPr lang="en-US" u="sng">
                <a:solidFill>
                  <a:schemeClr val="hlink"/>
                </a:solidFill>
                <a:hlinkClick r:id="rId2"/>
              </a:rPr>
              <a:t>https://www.youtube.com/watch?v=0fb8143ndo8</a:t>
            </a:r>
          </a:p>
          <a:p>
            <a:pPr lvl="0">
              <a:spcBef>
                <a:spcPts val="0"/>
              </a:spcBef>
              <a:buNone/>
            </a:pPr>
            <a:r>
              <a:rPr lang="en-US" u="sng">
                <a:solidFill>
                  <a:schemeClr val="hlink"/>
                </a:solidFill>
                <a:hlinkClick r:id="rId3"/>
              </a:rPr>
              <a:t>https://www.youtube.com/watch?v=iIQS8kb1wg4</a:t>
            </a:r>
            <a:r>
              <a:rPr lang="en-US"/>
              <a:t> </a:t>
            </a:r>
            <a:r>
              <a:rPr b="1" lang="en-US">
                <a:highlight>
                  <a:srgbClr val="FFFFFF"/>
                </a:highlight>
              </a:rPr>
              <a:t>Biomes Our Earth s Major Life Zones (fixed)</a:t>
            </a:r>
          </a:p>
          <a:p>
            <a:pPr lvl="0">
              <a:spcBef>
                <a:spcPts val="0"/>
              </a:spcBef>
              <a:buNone/>
            </a:pPr>
            <a:r>
              <a:t/>
            </a:r>
            <a:endParaRPr/>
          </a:p>
          <a:p>
            <a:pPr lvl="0">
              <a:spcBef>
                <a:spcPts val="0"/>
              </a:spcBef>
              <a:buNone/>
            </a:pPr>
            <a:r>
              <a:t/>
            </a:r>
            <a:endParaRPr/>
          </a:p>
        </p:txBody>
      </p:sp>
      <p:sp>
        <p:nvSpPr>
          <p:cNvPr id="636" name="Shape 636"/>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42" name="Shape 642"/>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643" name="Shape 643"/>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49" name="Shape 649"/>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650" name="Shape 650"/>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56" name="Shape 656"/>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657" name="Shape 657"/>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62" name="Shape 662"/>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663" name="Shape 663"/>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Shape 667"/>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668" name="Shape 6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69" name="Shape 669"/>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Sun Star/Stock Photos Hawaii</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Shape 675"/>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676" name="Shape 6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77" name="Shape 67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Shape 69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92" name="Shape 69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501" name="Shape 501"/>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02" name="Shape 702"/>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703" name="Shape 703"/>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Shape 708"/>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10" name="Shape 71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23" name="Shape 723"/>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t/>
            </a:r>
            <a:endParaRPr/>
          </a:p>
        </p:txBody>
      </p:sp>
      <p:sp>
        <p:nvSpPr>
          <p:cNvPr id="724" name="Shape 724"/>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Shape 72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30" name="Shape 7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31" name="Shape 73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These are all dogs – members of the same species.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Shape 74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43" name="Shape 7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44" name="Shape 74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Species diversity is even more specific.  It refers to the number of different species in an ecosystem.  Some ecosystems, such as tropical rainforests, have higher species diversity than others.  These are all organisms from the rainforest of northeastern Costa Rica, which has very high species diversity.  Strawberry Poison-Dart Frog (Ranita Roja), Heliconia (Plantanillo) – a member of the banana family, the famous Blue Morpho butterfly (Morpho azul), and the White-faced capuchin (Carita Blanca).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Shape 754"/>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55" name="Shape 7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56" name="Shape 75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Species diversity is even more specific.  It refers to the number of different species in an ecosystem.  Some ecosystems, such as tropical rainforests, have higher species diversity than others.  These are all organisms from the rainforest of northeastern Costa Rica, which has very high species diversity.  Strawberry Poison-Dart Frog (Ranita Roja), Heliconia (Plantanillo) – a member of the banana family, the famous Blue Morpho butterfly (Morpho azul), and the White-faced capuchin (Carita Blanca).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Shape 7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66" name="Shape 766"/>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rPr lang="en-US"/>
              <a:t>Create 5 sets of cards with the biome names.</a:t>
            </a:r>
          </a:p>
        </p:txBody>
      </p:sp>
      <p:sp>
        <p:nvSpPr>
          <p:cNvPr id="767" name="Shape 767"/>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Shape 77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73" name="Shape 7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74" name="Shape 77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82" name="Shape 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83" name="Shape 78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91" name="Shape 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92" name="Shape 79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39" name="Shape 539"/>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t/>
            </a:r>
            <a:endParaRPr/>
          </a:p>
        </p:txBody>
      </p:sp>
      <p:sp>
        <p:nvSpPr>
          <p:cNvPr id="540" name="Shape 540"/>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Shape 79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00" name="Shape 8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01" name="Shape 80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Often happens when people release their pets into the wild.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Shape 808"/>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09" name="Shape 8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10" name="Shape 81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5" name="Shape 815"/>
        <p:cNvGrpSpPr/>
        <p:nvPr/>
      </p:nvGrpSpPr>
      <p:grpSpPr>
        <a:xfrm>
          <a:off x="0" y="0"/>
          <a:ext cx="0" cy="0"/>
          <a:chOff x="0" y="0"/>
          <a:chExt cx="0" cy="0"/>
        </a:xfrm>
      </p:grpSpPr>
      <p:sp>
        <p:nvSpPr>
          <p:cNvPr id="816" name="Shape 816"/>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17" name="Shape 8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18" name="Shape 818"/>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Shape 826"/>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27" name="Shape 8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28" name="Shape 828"/>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Shape 834"/>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35" name="Shape 8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36" name="Shape 83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Shape 844"/>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45" name="Shape 8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46" name="Shape 84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This is a rubber tree. Spanish: Castilla elastica.  Its sap, known as latex, gives us natural rubber.  Without it, would could not have made tires or cars.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Shape 854"/>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55" name="Shape 8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56" name="Shape 85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Aspirin, a painkiller, is made from willow bark, a type of tree.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Shape 865"/>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66" name="Shape 8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67" name="Shape 86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What is penicilin?  </a:t>
            </a:r>
            <a:r>
              <a:rPr b="0" i="0" lang="en-US" sz="1800" u="none" cap="none" strike="noStrike">
                <a:solidFill>
                  <a:schemeClr val="dk1"/>
                </a:solidFill>
                <a:latin typeface="Arial"/>
                <a:ea typeface="Arial"/>
                <a:cs typeface="Arial"/>
                <a:sym typeface="Arial"/>
              </a:rPr>
              <a:t>Penicilin is a substance produced by a fungus.  Amazingly, this substance destroys harmful bacteria.  Literally millions of lives have been saved because of this fungus and the substance it produces.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Shape 875"/>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76" name="Shape 8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77" name="Shape 87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There are over 1.5 million different species of living things on Earth.  Can you imagine what we haven’t discovered yet?  Drug companies are racing to test different plants that grow in the rainforest.  </a:t>
            </a:r>
            <a:r>
              <a:rPr b="1" i="0" lang="en-US" sz="1800" u="none" cap="none" strike="noStrike">
                <a:solidFill>
                  <a:schemeClr val="dk1"/>
                </a:solidFill>
                <a:latin typeface="Arial"/>
                <a:ea typeface="Arial"/>
                <a:cs typeface="Arial"/>
                <a:sym typeface="Arial"/>
              </a:rPr>
              <a:t>What do you think they’re looking for?  </a:t>
            </a:r>
            <a:r>
              <a:rPr b="0" i="0" lang="en-US" sz="1800" u="none" cap="none" strike="noStrike">
                <a:solidFill>
                  <a:schemeClr val="dk1"/>
                </a:solidFill>
                <a:latin typeface="Arial"/>
                <a:ea typeface="Arial"/>
                <a:cs typeface="Arial"/>
                <a:sym typeface="Arial"/>
              </a:rPr>
              <a:t>They are hoping to find a “miracle drug,” perhaps a cure for cancer.  One tree that researcher are looking at now is Roble de Sabanah (Savannah Oak), the national tree of El Salvador. The people of Central America have known for years that this is a special tree.  The bark is used to cure parasites, and the leaves are used to cure cancer.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Shape 885"/>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86" name="Shape 8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87" name="Shape 88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79" name="Shape 579"/>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rPr lang="en-US"/>
              <a:t>https://www.youtube.com/watch?v=91XG5v1b2zQ&amp;list=PLLN0YgOcynhHmqle_kN3FAsIuraVj0LZP</a:t>
            </a:r>
          </a:p>
        </p:txBody>
      </p:sp>
      <p:sp>
        <p:nvSpPr>
          <p:cNvPr id="580" name="Shape 580"/>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Shape 894"/>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95" name="Shape 8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96" name="Shape 89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Shape 903"/>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04" name="Shape 9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05" name="Shape 90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Shape 913"/>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14" name="Shape 9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15" name="Shape 91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The cheetah is an endangered species.  There are only about 7000 cheetahs left, mostly in the country of Namibia, in Africa.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Shape 923"/>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25" name="Shape 92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A typical suburb shown from above, where a natural habitat used to be.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Shape 93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33" name="Shape 9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34" name="Shape 93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A smaller ecosystem cannot support as much biodiversity as a large ecosystem, because it does not have as many resources.  Habitat fragmentation can therefore lead to species extinction.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0" name="Shape 940"/>
        <p:cNvGrpSpPr/>
        <p:nvPr/>
      </p:nvGrpSpPr>
      <p:grpSpPr>
        <a:xfrm>
          <a:off x="0" y="0"/>
          <a:ext cx="0" cy="0"/>
          <a:chOff x="0" y="0"/>
          <a:chExt cx="0" cy="0"/>
        </a:xfrm>
      </p:grpSpPr>
      <p:sp>
        <p:nvSpPr>
          <p:cNvPr id="941" name="Shape 94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42" name="Shape 9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43" name="Shape 94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DDT was initially created to kill mosquitoes.  At the time, malaria was a major problem in many parts of the world.  Since malaria is carried by mosquitoes, it was thought that DDT would eliminate malaria by killing all the mosquitoes.  And that’s exactly what it did – at first.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Shape 95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52" name="Shape 9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53" name="Shape 95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DDT is not a natural compound.  It was created by scientists in a laboratory.  As a result, it is not biodegradable – that is, it  cannot be broken down by organisms.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Shape 95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60" name="Shape 9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61" name="Shape 96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How many of you have traveled outside of the US?  </a:t>
            </a:r>
            <a:r>
              <a:rPr b="0" i="0" lang="en-US" sz="1800" u="none" cap="none" strike="noStrike">
                <a:solidFill>
                  <a:schemeClr val="dk1"/>
                </a:solidFill>
                <a:latin typeface="Arial"/>
                <a:ea typeface="Arial"/>
                <a:cs typeface="Arial"/>
                <a:sym typeface="Arial"/>
              </a:rPr>
              <a:t>When you come back, you have to go through customs.  </a:t>
            </a:r>
            <a:r>
              <a:rPr b="1" i="0" lang="en-US" sz="1800" u="none" cap="none" strike="noStrike">
                <a:solidFill>
                  <a:schemeClr val="dk1"/>
                </a:solidFill>
                <a:latin typeface="Arial"/>
                <a:ea typeface="Arial"/>
                <a:cs typeface="Arial"/>
                <a:sym typeface="Arial"/>
              </a:rPr>
              <a:t>What do the customs officials always ask you?  </a:t>
            </a:r>
            <a:r>
              <a:rPr b="0" i="0" lang="en-US" sz="1800" u="none" cap="none" strike="noStrike">
                <a:solidFill>
                  <a:schemeClr val="dk1"/>
                </a:solidFill>
                <a:latin typeface="Arial"/>
                <a:ea typeface="Arial"/>
                <a:cs typeface="Arial"/>
                <a:sym typeface="Arial"/>
              </a:rPr>
              <a:t>Are you carrying any fruits or vegetables?</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The reason they ask this is because they are trying to prevent the accidental transport of invasive species.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Shape 968"/>
          <p:cNvSpPr txBox="1"/>
          <p:nvPr>
            <p:ph idx="1" type="body"/>
          </p:nvPr>
        </p:nvSpPr>
        <p:spPr>
          <a:xfrm>
            <a:off x="685800" y="4343400"/>
            <a:ext cx="5486399"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969" name="Shape 9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2" name="Shape 972"/>
        <p:cNvGrpSpPr/>
        <p:nvPr/>
      </p:nvGrpSpPr>
      <p:grpSpPr>
        <a:xfrm>
          <a:off x="0" y="0"/>
          <a:ext cx="0" cy="0"/>
          <a:chOff x="0" y="0"/>
          <a:chExt cx="0" cy="0"/>
        </a:xfrm>
      </p:grpSpPr>
      <p:sp>
        <p:nvSpPr>
          <p:cNvPr id="973" name="Shape 973"/>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74" name="Shape 9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75" name="Shape 97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Shape 5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86" name="Shape 586"/>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587" name="Shape 587"/>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1" name="Shape 981"/>
        <p:cNvGrpSpPr/>
        <p:nvPr/>
      </p:nvGrpSpPr>
      <p:grpSpPr>
        <a:xfrm>
          <a:off x="0" y="0"/>
          <a:ext cx="0" cy="0"/>
          <a:chOff x="0" y="0"/>
          <a:chExt cx="0" cy="0"/>
        </a:xfrm>
      </p:grpSpPr>
      <p:sp>
        <p:nvSpPr>
          <p:cNvPr id="982" name="Shape 98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83" name="Shape 9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84" name="Shape 98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0" name="Shape 990"/>
        <p:cNvGrpSpPr/>
        <p:nvPr/>
      </p:nvGrpSpPr>
      <p:grpSpPr>
        <a:xfrm>
          <a:off x="0" y="0"/>
          <a:ext cx="0" cy="0"/>
          <a:chOff x="0" y="0"/>
          <a:chExt cx="0" cy="0"/>
        </a:xfrm>
      </p:grpSpPr>
      <p:sp>
        <p:nvSpPr>
          <p:cNvPr id="991" name="Shape 99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992" name="Shape 9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93" name="Shape 99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Shape 100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01" name="Shape 10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02" name="Shape 100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8" name="Shape 1008"/>
        <p:cNvGrpSpPr/>
        <p:nvPr/>
      </p:nvGrpSpPr>
      <p:grpSpPr>
        <a:xfrm>
          <a:off x="0" y="0"/>
          <a:ext cx="0" cy="0"/>
          <a:chOff x="0" y="0"/>
          <a:chExt cx="0" cy="0"/>
        </a:xfrm>
      </p:grpSpPr>
      <p:sp>
        <p:nvSpPr>
          <p:cNvPr id="1009" name="Shape 100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10" name="Shape 10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11" name="Shape 101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7" name="Shape 1017"/>
        <p:cNvGrpSpPr/>
        <p:nvPr/>
      </p:nvGrpSpPr>
      <p:grpSpPr>
        <a:xfrm>
          <a:off x="0" y="0"/>
          <a:ext cx="0" cy="0"/>
          <a:chOff x="0" y="0"/>
          <a:chExt cx="0" cy="0"/>
        </a:xfrm>
      </p:grpSpPr>
      <p:sp>
        <p:nvSpPr>
          <p:cNvPr id="1018" name="Shape 1018"/>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19" name="Shape 10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20" name="Shape 102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Shape 102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30" name="Shape 10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31" name="Shape 103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9" name="Shape 1039"/>
        <p:cNvGrpSpPr/>
        <p:nvPr/>
      </p:nvGrpSpPr>
      <p:grpSpPr>
        <a:xfrm>
          <a:off x="0" y="0"/>
          <a:ext cx="0" cy="0"/>
          <a:chOff x="0" y="0"/>
          <a:chExt cx="0" cy="0"/>
        </a:xfrm>
      </p:grpSpPr>
      <p:sp>
        <p:nvSpPr>
          <p:cNvPr id="1040" name="Shape 104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41" name="Shape 10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42" name="Shape 104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0" name="Shape 1050"/>
        <p:cNvGrpSpPr/>
        <p:nvPr/>
      </p:nvGrpSpPr>
      <p:grpSpPr>
        <a:xfrm>
          <a:off x="0" y="0"/>
          <a:ext cx="0" cy="0"/>
          <a:chOff x="0" y="0"/>
          <a:chExt cx="0" cy="0"/>
        </a:xfrm>
      </p:grpSpPr>
      <p:sp>
        <p:nvSpPr>
          <p:cNvPr id="1051" name="Shape 105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52" name="Shape 10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53" name="Shape 105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1" name="Shape 1061"/>
        <p:cNvGrpSpPr/>
        <p:nvPr/>
      </p:nvGrpSpPr>
      <p:grpSpPr>
        <a:xfrm>
          <a:off x="0" y="0"/>
          <a:ext cx="0" cy="0"/>
          <a:chOff x="0" y="0"/>
          <a:chExt cx="0" cy="0"/>
        </a:xfrm>
      </p:grpSpPr>
      <p:sp>
        <p:nvSpPr>
          <p:cNvPr id="1062" name="Shape 106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63" name="Shape 10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64" name="Shape 106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Shape 10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74" name="Shape 1074"/>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1075" name="Shape 1075"/>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93" name="Shape 593"/>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t/>
            </a:r>
            <a:endParaRPr/>
          </a:p>
        </p:txBody>
      </p:sp>
      <p:sp>
        <p:nvSpPr>
          <p:cNvPr id="594" name="Shape 594"/>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9" name="Shape 1079"/>
        <p:cNvGrpSpPr/>
        <p:nvPr/>
      </p:nvGrpSpPr>
      <p:grpSpPr>
        <a:xfrm>
          <a:off x="0" y="0"/>
          <a:ext cx="0" cy="0"/>
          <a:chOff x="0" y="0"/>
          <a:chExt cx="0" cy="0"/>
        </a:xfrm>
      </p:grpSpPr>
      <p:sp>
        <p:nvSpPr>
          <p:cNvPr id="1080" name="Shape 10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81" name="Shape 1081"/>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t/>
            </a:r>
            <a:endParaRPr/>
          </a:p>
        </p:txBody>
      </p:sp>
      <p:sp>
        <p:nvSpPr>
          <p:cNvPr id="1082" name="Shape 1082"/>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6" name="Shape 1086"/>
        <p:cNvGrpSpPr/>
        <p:nvPr/>
      </p:nvGrpSpPr>
      <p:grpSpPr>
        <a:xfrm>
          <a:off x="0" y="0"/>
          <a:ext cx="0" cy="0"/>
          <a:chOff x="0" y="0"/>
          <a:chExt cx="0" cy="0"/>
        </a:xfrm>
      </p:grpSpPr>
      <p:sp>
        <p:nvSpPr>
          <p:cNvPr id="1087" name="Shape 1087"/>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088" name="Shape 10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89" name="Shape 1089"/>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00" name="Shape 600"/>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indent="-317500" lvl="0" marL="457200" rtl="0">
              <a:spcBef>
                <a:spcPts val="0"/>
              </a:spcBef>
              <a:buAutoNum type="alphaUcPeriod"/>
            </a:pPr>
            <a:r>
              <a:rPr lang="en-US"/>
              <a:t>TAIGA</a:t>
            </a:r>
          </a:p>
        </p:txBody>
      </p:sp>
      <p:sp>
        <p:nvSpPr>
          <p:cNvPr id="601" name="Shape 601"/>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07" name="Shape 607"/>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rPr lang="en-US"/>
              <a:t>MARINE</a:t>
            </a:r>
          </a:p>
        </p:txBody>
      </p:sp>
      <p:sp>
        <p:nvSpPr>
          <p:cNvPr id="608" name="Shape 608"/>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14" name="Shape 614"/>
          <p:cNvSpPr txBox="1"/>
          <p:nvPr>
            <p:ph idx="1" type="body"/>
          </p:nvPr>
        </p:nvSpPr>
        <p:spPr>
          <a:xfrm>
            <a:off x="685800" y="4343400"/>
            <a:ext cx="5486400" cy="4114800"/>
          </a:xfrm>
          <a:prstGeom prst="rect">
            <a:avLst/>
          </a:prstGeom>
        </p:spPr>
        <p:txBody>
          <a:bodyPr anchorCtr="0" anchor="ctr" bIns="91425" lIns="91425" rIns="91425" wrap="square" tIns="91425">
            <a:noAutofit/>
          </a:bodyPr>
          <a:lstStyle/>
          <a:p>
            <a:pPr lvl="0" rtl="0">
              <a:spcBef>
                <a:spcPts val="0"/>
              </a:spcBef>
              <a:buNone/>
            </a:pPr>
            <a:r>
              <a:rPr lang="en-US"/>
              <a:t>D</a:t>
            </a:r>
          </a:p>
        </p:txBody>
      </p:sp>
      <p:sp>
        <p:nvSpPr>
          <p:cNvPr id="615" name="Shape 615"/>
          <p:cNvSpPr txBox="1"/>
          <p:nvPr>
            <p:ph idx="12" type="sldNum"/>
          </p:nvPr>
        </p:nvSpPr>
        <p:spPr>
          <a:xfrm>
            <a:off x="3884612" y="8685211"/>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lgn="l">
              <a:spcBef>
                <a:spcPts val="0"/>
              </a:spcBef>
              <a:spcAft>
                <a:spcPts val="0"/>
              </a:spcAft>
              <a:buNone/>
              <a:defRPr sz="1800"/>
            </a:lvl2pPr>
            <a:lvl3pPr indent="0" lvl="2" rtl="0" algn="l">
              <a:spcBef>
                <a:spcPts val="0"/>
              </a:spcBef>
              <a:spcAft>
                <a:spcPts val="0"/>
              </a:spcAft>
              <a:buNone/>
              <a:defRPr sz="1800"/>
            </a:lvl3pPr>
            <a:lvl4pPr indent="0" lvl="3" rtl="0" algn="l">
              <a:spcBef>
                <a:spcPts val="0"/>
              </a:spcBef>
              <a:spcAft>
                <a:spcPts val="0"/>
              </a:spcAft>
              <a:buNone/>
              <a:defRPr sz="1800"/>
            </a:lvl4pPr>
            <a:lvl5pPr indent="0" lvl="4" rtl="0" algn="l">
              <a:spcBef>
                <a:spcPts val="0"/>
              </a:spcBef>
              <a:spcAft>
                <a:spcPts val="0"/>
              </a:spcAft>
              <a:buNone/>
              <a:defRPr sz="1800"/>
            </a:lvl5pPr>
            <a:lvl6pPr indent="0" lvl="5" marL="457200" rtl="0" algn="l">
              <a:spcBef>
                <a:spcPts val="0"/>
              </a:spcBef>
              <a:spcAft>
                <a:spcPts val="0"/>
              </a:spcAft>
              <a:buNone/>
              <a:defRPr sz="1800"/>
            </a:lvl6pPr>
            <a:lvl7pPr indent="0" lvl="6" marL="914400" rtl="0" algn="l">
              <a:spcBef>
                <a:spcPts val="0"/>
              </a:spcBef>
              <a:spcAft>
                <a:spcPts val="0"/>
              </a:spcAft>
              <a:buNone/>
              <a:defRPr sz="1800"/>
            </a:lvl7pPr>
            <a:lvl8pPr indent="0" lvl="7" marL="1371600" rtl="0" algn="l">
              <a:spcBef>
                <a:spcPts val="0"/>
              </a:spcBef>
              <a:spcAft>
                <a:spcPts val="0"/>
              </a:spcAft>
              <a:buNone/>
              <a:defRPr sz="1800"/>
            </a:lvl8pPr>
            <a:lvl9pPr indent="0" lvl="8" marL="1828800" rtl="0" algn="l">
              <a:spcBef>
                <a:spcPts val="0"/>
              </a:spcBef>
              <a:spcAft>
                <a:spcPts val="0"/>
              </a:spcAft>
              <a:buNone/>
              <a:defRPr sz="1800"/>
            </a:lvl9pPr>
          </a:lstStyle>
          <a:p/>
        </p:txBody>
      </p:sp>
      <p:sp>
        <p:nvSpPr>
          <p:cNvPr id="25" name="Shape 25"/>
          <p:cNvSpPr txBox="1"/>
          <p:nvPr>
            <p:ph idx="1" type="body"/>
          </p:nvPr>
        </p:nvSpPr>
        <p:spPr>
          <a:xfrm>
            <a:off x="1827211" y="0"/>
            <a:ext cx="7316787" cy="3505200"/>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6" name="Shape 2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7" name="Shape 2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8" name="Shape 2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0" name="Shape 80"/>
        <p:cNvGrpSpPr/>
        <p:nvPr/>
      </p:nvGrpSpPr>
      <p:grpSpPr>
        <a:xfrm>
          <a:off x="0" y="0"/>
          <a:ext cx="0" cy="0"/>
          <a:chOff x="0" y="0"/>
          <a:chExt cx="0" cy="0"/>
        </a:xfrm>
      </p:grpSpPr>
      <p:sp>
        <p:nvSpPr>
          <p:cNvPr id="81" name="Shape 81"/>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2" name="Shape 82"/>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83" name="Shape 83"/>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4" name="Shape 84"/>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5" name="Shape 85"/>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6" name="Shape 86"/>
        <p:cNvGrpSpPr/>
        <p:nvPr/>
      </p:nvGrpSpPr>
      <p:grpSpPr>
        <a:xfrm>
          <a:off x="0" y="0"/>
          <a:ext cx="0" cy="0"/>
          <a:chOff x="0" y="0"/>
          <a:chExt cx="0" cy="0"/>
        </a:xfrm>
      </p:grpSpPr>
      <p:sp>
        <p:nvSpPr>
          <p:cNvPr id="87" name="Shape 87"/>
          <p:cNvSpPr txBox="1"/>
          <p:nvPr>
            <p:ph type="ctrTitle"/>
          </p:nvPr>
        </p:nvSpPr>
        <p:spPr>
          <a:xfrm>
            <a:off x="685800" y="2130425"/>
            <a:ext cx="7772400" cy="1470024"/>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88" name="Shape 88"/>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2000"/>
              </a:spcAft>
              <a:buClr>
                <a:srgbClr val="A50000"/>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2000"/>
              </a:spcAft>
              <a:buClr>
                <a:srgbClr val="006400"/>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80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80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80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80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80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89" name="Shape 89"/>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0" name="Shape 90"/>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1" name="Shape 91"/>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09" name="Shape 109"/>
        <p:cNvGrpSpPr/>
        <p:nvPr/>
      </p:nvGrpSpPr>
      <p:grpSpPr>
        <a:xfrm>
          <a:off x="0" y="0"/>
          <a:ext cx="0" cy="0"/>
          <a:chOff x="0" y="0"/>
          <a:chExt cx="0" cy="0"/>
        </a:xfrm>
      </p:grpSpPr>
      <p:sp>
        <p:nvSpPr>
          <p:cNvPr id="110" name="Shape 110"/>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11" name="Shape 111"/>
          <p:cNvSpPr txBox="1"/>
          <p:nvPr>
            <p:ph idx="1" type="body"/>
          </p:nvPr>
        </p:nvSpPr>
        <p:spPr>
          <a:xfrm>
            <a:off x="273050" y="1095375"/>
            <a:ext cx="8547100" cy="55594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70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2" name="Shape 11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3" name="Shape 11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4" name="Shape 11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5" name="Shape 115"/>
        <p:cNvGrpSpPr/>
        <p:nvPr/>
      </p:nvGrpSpPr>
      <p:grpSpPr>
        <a:xfrm>
          <a:off x="0" y="0"/>
          <a:ext cx="0" cy="0"/>
          <a:chOff x="0" y="0"/>
          <a:chExt cx="0" cy="0"/>
        </a:xfrm>
      </p:grpSpPr>
      <p:sp>
        <p:nvSpPr>
          <p:cNvPr id="116" name="Shape 116"/>
          <p:cNvSpPr txBox="1"/>
          <p:nvPr>
            <p:ph type="title"/>
          </p:nvPr>
        </p:nvSpPr>
        <p:spPr>
          <a:xfrm rot="5400000">
            <a:off x="4424362" y="2259012"/>
            <a:ext cx="6654800" cy="21367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17" name="Shape 117"/>
          <p:cNvSpPr txBox="1"/>
          <p:nvPr>
            <p:ph idx="1" type="body"/>
          </p:nvPr>
        </p:nvSpPr>
        <p:spPr>
          <a:xfrm rot="5400000">
            <a:off x="74612" y="198437"/>
            <a:ext cx="6654800" cy="62579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70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8" name="Shape 11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9" name="Shape 11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0" name="Shape 12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1" name="Shape 121"/>
        <p:cNvGrpSpPr/>
        <p:nvPr/>
      </p:nvGrpSpPr>
      <p:grpSpPr>
        <a:xfrm>
          <a:off x="0" y="0"/>
          <a:ext cx="0" cy="0"/>
          <a:chOff x="0" y="0"/>
          <a:chExt cx="0" cy="0"/>
        </a:xfrm>
      </p:grpSpPr>
      <p:sp>
        <p:nvSpPr>
          <p:cNvPr id="122" name="Shape 122"/>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23" name="Shape 123"/>
          <p:cNvSpPr txBox="1"/>
          <p:nvPr>
            <p:ph idx="1" type="body"/>
          </p:nvPr>
        </p:nvSpPr>
        <p:spPr>
          <a:xfrm rot="5400000">
            <a:off x="1766887" y="-398462"/>
            <a:ext cx="5559424" cy="8547100"/>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70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7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4" name="Shape 124"/>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5" name="Shape 125"/>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6" name="Shape 126"/>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27" name="Shape 127"/>
        <p:cNvGrpSpPr/>
        <p:nvPr/>
      </p:nvGrpSpPr>
      <p:grpSpPr>
        <a:xfrm>
          <a:off x="0" y="0"/>
          <a:ext cx="0" cy="0"/>
          <a:chOff x="0" y="0"/>
          <a:chExt cx="0" cy="0"/>
        </a:xfrm>
      </p:grpSpPr>
      <p:sp>
        <p:nvSpPr>
          <p:cNvPr id="128" name="Shape 128"/>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29" name="Shape 129"/>
          <p:cNvSpPr/>
          <p:nvPr>
            <p:ph idx="2" type="pic"/>
          </p:nvPr>
        </p:nvSpPr>
        <p:spPr>
          <a:xfrm>
            <a:off x="1792288" y="612775"/>
            <a:ext cx="5486399" cy="4114800"/>
          </a:xfrm>
          <a:prstGeom prst="rect">
            <a:avLst/>
          </a:prstGeom>
          <a:noFill/>
          <a:ln>
            <a:noFill/>
          </a:ln>
        </p:spPr>
        <p:txBody>
          <a:bodyPr anchorCtr="0" anchor="ctr" bIns="91425" lIns="91425" rIns="91425" wrap="square" tIns="91425"/>
          <a:lstStyle>
            <a:lvl1pPr lvl="0">
              <a:spcBef>
                <a:spcPts val="0"/>
              </a:spcBef>
              <a:buNone/>
              <a:defRPr/>
            </a:lvl1pPr>
          </a:lstStyle>
          <a:p/>
        </p:txBody>
      </p:sp>
      <p:sp>
        <p:nvSpPr>
          <p:cNvPr id="130" name="Shape 130"/>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1" name="Shape 13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2" name="Shape 13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3" name="Shape 13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34" name="Shape 134"/>
        <p:cNvGrpSpPr/>
        <p:nvPr/>
      </p:nvGrpSpPr>
      <p:grpSpPr>
        <a:xfrm>
          <a:off x="0" y="0"/>
          <a:ext cx="0" cy="0"/>
          <a:chOff x="0" y="0"/>
          <a:chExt cx="0" cy="0"/>
        </a:xfrm>
      </p:grpSpPr>
      <p:sp>
        <p:nvSpPr>
          <p:cNvPr id="135" name="Shape 135"/>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36" name="Shape 136"/>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7" name="Shape 137"/>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8" name="Shape 13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9" name="Shape 13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0" name="Shape 14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41" name="Shape 141"/>
        <p:cNvGrpSpPr/>
        <p:nvPr/>
      </p:nvGrpSpPr>
      <p:grpSpPr>
        <a:xfrm>
          <a:off x="0" y="0"/>
          <a:ext cx="0" cy="0"/>
          <a:chOff x="0" y="0"/>
          <a:chExt cx="0" cy="0"/>
        </a:xfrm>
      </p:grpSpPr>
      <p:sp>
        <p:nvSpPr>
          <p:cNvPr id="142" name="Shape 14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3" name="Shape 14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4" name="Shape 14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45" name="Shape 145"/>
        <p:cNvGrpSpPr/>
        <p:nvPr/>
      </p:nvGrpSpPr>
      <p:grpSpPr>
        <a:xfrm>
          <a:off x="0" y="0"/>
          <a:ext cx="0" cy="0"/>
          <a:chOff x="0" y="0"/>
          <a:chExt cx="0" cy="0"/>
        </a:xfrm>
      </p:grpSpPr>
      <p:sp>
        <p:nvSpPr>
          <p:cNvPr id="146" name="Shape 146"/>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47" name="Shape 14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8" name="Shape 14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9" name="Shape 14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52" name="Shape 152"/>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3" name="Shape 153"/>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4" name="Shape 154"/>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5" name="Shape 155"/>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6" name="Shape 15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7" name="Shape 15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8" name="Shape 15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9" name="Shape 29"/>
        <p:cNvGrpSpPr/>
        <p:nvPr/>
      </p:nvGrpSpPr>
      <p:grpSpPr>
        <a:xfrm>
          <a:off x="0" y="0"/>
          <a:ext cx="0" cy="0"/>
          <a:chOff x="0" y="0"/>
          <a:chExt cx="0" cy="0"/>
        </a:xfrm>
      </p:grpSpPr>
      <p:sp>
        <p:nvSpPr>
          <p:cNvPr id="30" name="Shape 30"/>
          <p:cNvSpPr txBox="1"/>
          <p:nvPr>
            <p:ph type="title"/>
          </p:nvPr>
        </p:nvSpPr>
        <p:spPr>
          <a:xfrm rot="5400000">
            <a:off x="6305549" y="666750"/>
            <a:ext cx="3505200" cy="21717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lgn="l">
              <a:spcBef>
                <a:spcPts val="0"/>
              </a:spcBef>
              <a:spcAft>
                <a:spcPts val="0"/>
              </a:spcAft>
              <a:buNone/>
              <a:defRPr sz="1800"/>
            </a:lvl2pPr>
            <a:lvl3pPr indent="0" lvl="2" rtl="0" algn="l">
              <a:spcBef>
                <a:spcPts val="0"/>
              </a:spcBef>
              <a:spcAft>
                <a:spcPts val="0"/>
              </a:spcAft>
              <a:buNone/>
              <a:defRPr sz="1800"/>
            </a:lvl3pPr>
            <a:lvl4pPr indent="0" lvl="3" rtl="0" algn="l">
              <a:spcBef>
                <a:spcPts val="0"/>
              </a:spcBef>
              <a:spcAft>
                <a:spcPts val="0"/>
              </a:spcAft>
              <a:buNone/>
              <a:defRPr sz="1800"/>
            </a:lvl4pPr>
            <a:lvl5pPr indent="0" lvl="4" rtl="0" algn="l">
              <a:spcBef>
                <a:spcPts val="0"/>
              </a:spcBef>
              <a:spcAft>
                <a:spcPts val="0"/>
              </a:spcAft>
              <a:buNone/>
              <a:defRPr sz="1800"/>
            </a:lvl5pPr>
            <a:lvl6pPr indent="0" lvl="5" marL="457200" rtl="0" algn="l">
              <a:spcBef>
                <a:spcPts val="0"/>
              </a:spcBef>
              <a:spcAft>
                <a:spcPts val="0"/>
              </a:spcAft>
              <a:buNone/>
              <a:defRPr sz="1800"/>
            </a:lvl6pPr>
            <a:lvl7pPr indent="0" lvl="6" marL="914400" rtl="0" algn="l">
              <a:spcBef>
                <a:spcPts val="0"/>
              </a:spcBef>
              <a:spcAft>
                <a:spcPts val="0"/>
              </a:spcAft>
              <a:buNone/>
              <a:defRPr sz="1800"/>
            </a:lvl7pPr>
            <a:lvl8pPr indent="0" lvl="7" marL="1371600" rtl="0" algn="l">
              <a:spcBef>
                <a:spcPts val="0"/>
              </a:spcBef>
              <a:spcAft>
                <a:spcPts val="0"/>
              </a:spcAft>
              <a:buNone/>
              <a:defRPr sz="1800"/>
            </a:lvl8pPr>
            <a:lvl9pPr indent="0" lvl="8" marL="1828800" rtl="0" algn="l">
              <a:spcBef>
                <a:spcPts val="0"/>
              </a:spcBef>
              <a:spcAft>
                <a:spcPts val="0"/>
              </a:spcAft>
              <a:buNone/>
              <a:defRPr sz="1800"/>
            </a:lvl9pPr>
          </a:lstStyle>
          <a:p/>
        </p:txBody>
      </p:sp>
      <p:sp>
        <p:nvSpPr>
          <p:cNvPr id="31" name="Shape 31"/>
          <p:cNvSpPr txBox="1"/>
          <p:nvPr>
            <p:ph idx="1" type="body"/>
          </p:nvPr>
        </p:nvSpPr>
        <p:spPr>
          <a:xfrm rot="5400000">
            <a:off x="1885950" y="-1428749"/>
            <a:ext cx="3505200" cy="6362699"/>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2" name="Shape 3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 name="Shape 3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 name="Shape 3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59" name="Shape 159"/>
        <p:cNvGrpSpPr/>
        <p:nvPr/>
      </p:nvGrpSpPr>
      <p:grpSpPr>
        <a:xfrm>
          <a:off x="0" y="0"/>
          <a:ext cx="0" cy="0"/>
          <a:chOff x="0" y="0"/>
          <a:chExt cx="0" cy="0"/>
        </a:xfrm>
      </p:grpSpPr>
      <p:sp>
        <p:nvSpPr>
          <p:cNvPr id="160" name="Shape 160"/>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61" name="Shape 161"/>
          <p:cNvSpPr txBox="1"/>
          <p:nvPr>
            <p:ph idx="1" type="body"/>
          </p:nvPr>
        </p:nvSpPr>
        <p:spPr>
          <a:xfrm>
            <a:off x="273050" y="1095375"/>
            <a:ext cx="4197349" cy="55594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2" name="Shape 162"/>
          <p:cNvSpPr txBox="1"/>
          <p:nvPr>
            <p:ph idx="2" type="body"/>
          </p:nvPr>
        </p:nvSpPr>
        <p:spPr>
          <a:xfrm>
            <a:off x="4622800" y="1095375"/>
            <a:ext cx="4197349" cy="55594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3" name="Shape 163"/>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4" name="Shape 164"/>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5" name="Shape 165"/>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6" name="Shape 166"/>
        <p:cNvGrpSpPr/>
        <p:nvPr/>
      </p:nvGrpSpPr>
      <p:grpSpPr>
        <a:xfrm>
          <a:off x="0" y="0"/>
          <a:ext cx="0" cy="0"/>
          <a:chOff x="0" y="0"/>
          <a:chExt cx="0" cy="0"/>
        </a:xfrm>
      </p:grpSpPr>
      <p:sp>
        <p:nvSpPr>
          <p:cNvPr id="167" name="Shape 167"/>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68" name="Shape 168"/>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9" name="Shape 169"/>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0" name="Shape 170"/>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1" name="Shape 171"/>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72" name="Shape 172"/>
        <p:cNvGrpSpPr/>
        <p:nvPr/>
      </p:nvGrpSpPr>
      <p:grpSpPr>
        <a:xfrm>
          <a:off x="0" y="0"/>
          <a:ext cx="0" cy="0"/>
          <a:chOff x="0" y="0"/>
          <a:chExt cx="0" cy="0"/>
        </a:xfrm>
      </p:grpSpPr>
      <p:sp>
        <p:nvSpPr>
          <p:cNvPr id="173" name="Shape 173"/>
          <p:cNvSpPr txBox="1"/>
          <p:nvPr>
            <p:ph type="ctrTitle"/>
          </p:nvPr>
        </p:nvSpPr>
        <p:spPr>
          <a:xfrm>
            <a:off x="685800" y="2130425"/>
            <a:ext cx="7772400" cy="1470024"/>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74" name="Shape 174"/>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1600"/>
              </a:spcAft>
              <a:buClr>
                <a:srgbClr val="000080"/>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85000"/>
              </a:lnSpc>
              <a:spcBef>
                <a:spcPts val="0"/>
              </a:spcBef>
              <a:spcAft>
                <a:spcPts val="1400"/>
              </a:spcAft>
              <a:buClr>
                <a:srgbClr val="006400"/>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70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70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700"/>
              </a:spcBef>
              <a:spcAft>
                <a:spcPts val="700"/>
              </a:spcAft>
              <a:buClr>
                <a:schemeClr val="dk1"/>
              </a:buClr>
              <a:buFont typeface="Noto Sans Symbols"/>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700"/>
              </a:spcBef>
              <a:spcAft>
                <a:spcPts val="700"/>
              </a:spcAft>
              <a:buClr>
                <a:schemeClr val="dk1"/>
              </a:buClr>
              <a:buFont typeface="Noto Sans Symbols"/>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700"/>
              </a:spcBef>
              <a:spcAft>
                <a:spcPts val="700"/>
              </a:spcAft>
              <a:buClr>
                <a:schemeClr val="dk1"/>
              </a:buClr>
              <a:buFont typeface="Noto Sans Symbols"/>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700"/>
              </a:spcBef>
              <a:spcAft>
                <a:spcPts val="700"/>
              </a:spcAft>
              <a:buClr>
                <a:schemeClr val="dk1"/>
              </a:buClr>
              <a:buFont typeface="Noto Sans Symbols"/>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700"/>
              </a:spcBef>
              <a:spcAft>
                <a:spcPts val="700"/>
              </a:spcAft>
              <a:buClr>
                <a:schemeClr val="dk1"/>
              </a:buClr>
              <a:buFont typeface="Noto Sans Symbols"/>
              <a:buNone/>
              <a:defRPr b="0" i="0" sz="1400" u="none" cap="none" strike="noStrike">
                <a:solidFill>
                  <a:srgbClr val="000000"/>
                </a:solidFill>
                <a:latin typeface="Arial"/>
                <a:ea typeface="Arial"/>
                <a:cs typeface="Arial"/>
                <a:sym typeface="Arial"/>
              </a:defRPr>
            </a:lvl9pPr>
          </a:lstStyle>
          <a:p/>
        </p:txBody>
      </p:sp>
      <p:sp>
        <p:nvSpPr>
          <p:cNvPr id="175" name="Shape 17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6" name="Shape 17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7" name="Shape 17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95" name="Shape 195"/>
        <p:cNvGrpSpPr/>
        <p:nvPr/>
      </p:nvGrpSpPr>
      <p:grpSpPr>
        <a:xfrm>
          <a:off x="0" y="0"/>
          <a:ext cx="0" cy="0"/>
          <a:chOff x="0" y="0"/>
          <a:chExt cx="0" cy="0"/>
        </a:xfrm>
      </p:grpSpPr>
      <p:sp>
        <p:nvSpPr>
          <p:cNvPr id="196" name="Shape 196"/>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197" name="Shape 197"/>
          <p:cNvSpPr txBox="1"/>
          <p:nvPr>
            <p:ph idx="1" type="body"/>
          </p:nvPr>
        </p:nvSpPr>
        <p:spPr>
          <a:xfrm>
            <a:off x="273050" y="1095375"/>
            <a:ext cx="8642349" cy="48482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8" name="Shape 19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9" name="Shape 19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0" name="Shape 20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01" name="Shape 201"/>
        <p:cNvGrpSpPr/>
        <p:nvPr/>
      </p:nvGrpSpPr>
      <p:grpSpPr>
        <a:xfrm>
          <a:off x="0" y="0"/>
          <a:ext cx="0" cy="0"/>
          <a:chOff x="0" y="0"/>
          <a:chExt cx="0" cy="0"/>
        </a:xfrm>
      </p:grpSpPr>
      <p:sp>
        <p:nvSpPr>
          <p:cNvPr id="202" name="Shape 202"/>
          <p:cNvSpPr txBox="1"/>
          <p:nvPr>
            <p:ph type="title"/>
          </p:nvPr>
        </p:nvSpPr>
        <p:spPr>
          <a:xfrm rot="5400000">
            <a:off x="4863306" y="1891506"/>
            <a:ext cx="5943599" cy="2160586"/>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03" name="Shape 203"/>
          <p:cNvSpPr txBox="1"/>
          <p:nvPr>
            <p:ph idx="1" type="body"/>
          </p:nvPr>
        </p:nvSpPr>
        <p:spPr>
          <a:xfrm rot="5400000">
            <a:off x="465931" y="-192881"/>
            <a:ext cx="5943599" cy="6329363"/>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4" name="Shape 204"/>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5" name="Shape 205"/>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6" name="Shape 206"/>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07" name="Shape 207"/>
        <p:cNvGrpSpPr/>
        <p:nvPr/>
      </p:nvGrpSpPr>
      <p:grpSpPr>
        <a:xfrm>
          <a:off x="0" y="0"/>
          <a:ext cx="0" cy="0"/>
          <a:chOff x="0" y="0"/>
          <a:chExt cx="0" cy="0"/>
        </a:xfrm>
      </p:grpSpPr>
      <p:sp>
        <p:nvSpPr>
          <p:cNvPr id="208" name="Shape 208"/>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09" name="Shape 209"/>
          <p:cNvSpPr txBox="1"/>
          <p:nvPr>
            <p:ph idx="1" type="body"/>
          </p:nvPr>
        </p:nvSpPr>
        <p:spPr>
          <a:xfrm rot="5400000">
            <a:off x="2170112" y="-801687"/>
            <a:ext cx="4848225" cy="8642349"/>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84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0" name="Shape 210"/>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1" name="Shape 211"/>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2" name="Shape 212"/>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13" name="Shape 213"/>
        <p:cNvGrpSpPr/>
        <p:nvPr/>
      </p:nvGrpSpPr>
      <p:grpSpPr>
        <a:xfrm>
          <a:off x="0" y="0"/>
          <a:ext cx="0" cy="0"/>
          <a:chOff x="0" y="0"/>
          <a:chExt cx="0" cy="0"/>
        </a:xfrm>
      </p:grpSpPr>
      <p:sp>
        <p:nvSpPr>
          <p:cNvPr id="214" name="Shape 214"/>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15" name="Shape 215"/>
          <p:cNvSpPr/>
          <p:nvPr>
            <p:ph idx="2" type="pic"/>
          </p:nvPr>
        </p:nvSpPr>
        <p:spPr>
          <a:xfrm>
            <a:off x="1792288" y="612775"/>
            <a:ext cx="5486399" cy="4114800"/>
          </a:xfrm>
          <a:prstGeom prst="rect">
            <a:avLst/>
          </a:prstGeom>
          <a:noFill/>
          <a:ln>
            <a:noFill/>
          </a:ln>
        </p:spPr>
        <p:txBody>
          <a:bodyPr anchorCtr="0" anchor="ctr" bIns="91425" lIns="91425" rIns="91425" wrap="square" tIns="91425"/>
          <a:lstStyle>
            <a:lvl1pPr lvl="0">
              <a:spcBef>
                <a:spcPts val="0"/>
              </a:spcBef>
              <a:buNone/>
              <a:defRPr/>
            </a:lvl1pPr>
          </a:lstStyle>
          <a:p/>
        </p:txBody>
      </p:sp>
      <p:sp>
        <p:nvSpPr>
          <p:cNvPr id="216" name="Shape 216"/>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7" name="Shape 21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8" name="Shape 21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9" name="Shape 21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20" name="Shape 220"/>
        <p:cNvGrpSpPr/>
        <p:nvPr/>
      </p:nvGrpSpPr>
      <p:grpSpPr>
        <a:xfrm>
          <a:off x="0" y="0"/>
          <a:ext cx="0" cy="0"/>
          <a:chOff x="0" y="0"/>
          <a:chExt cx="0" cy="0"/>
        </a:xfrm>
      </p:grpSpPr>
      <p:sp>
        <p:nvSpPr>
          <p:cNvPr id="221" name="Shape 221"/>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22" name="Shape 222"/>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3" name="Shape 223"/>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4" name="Shape 224"/>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5" name="Shape 225"/>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6" name="Shape 226"/>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27" name="Shape 227"/>
        <p:cNvGrpSpPr/>
        <p:nvPr/>
      </p:nvGrpSpPr>
      <p:grpSpPr>
        <a:xfrm>
          <a:off x="0" y="0"/>
          <a:ext cx="0" cy="0"/>
          <a:chOff x="0" y="0"/>
          <a:chExt cx="0" cy="0"/>
        </a:xfrm>
      </p:grpSpPr>
      <p:sp>
        <p:nvSpPr>
          <p:cNvPr id="228" name="Shape 22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9" name="Shape 22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0" name="Shape 23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31" name="Shape 231"/>
        <p:cNvGrpSpPr/>
        <p:nvPr/>
      </p:nvGrpSpPr>
      <p:grpSpPr>
        <a:xfrm>
          <a:off x="0" y="0"/>
          <a:ext cx="0" cy="0"/>
          <a:chOff x="0" y="0"/>
          <a:chExt cx="0" cy="0"/>
        </a:xfrm>
      </p:grpSpPr>
      <p:sp>
        <p:nvSpPr>
          <p:cNvPr id="232" name="Shape 232"/>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33" name="Shape 233"/>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4" name="Shape 234"/>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5" name="Shape 235"/>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lgn="l">
              <a:spcBef>
                <a:spcPts val="0"/>
              </a:spcBef>
              <a:spcAft>
                <a:spcPts val="0"/>
              </a:spcAft>
              <a:buNone/>
              <a:defRPr sz="1800"/>
            </a:lvl2pPr>
            <a:lvl3pPr indent="0" lvl="2" rtl="0" algn="l">
              <a:spcBef>
                <a:spcPts val="0"/>
              </a:spcBef>
              <a:spcAft>
                <a:spcPts val="0"/>
              </a:spcAft>
              <a:buNone/>
              <a:defRPr sz="1800"/>
            </a:lvl3pPr>
            <a:lvl4pPr indent="0" lvl="3" rtl="0" algn="l">
              <a:spcBef>
                <a:spcPts val="0"/>
              </a:spcBef>
              <a:spcAft>
                <a:spcPts val="0"/>
              </a:spcAft>
              <a:buNone/>
              <a:defRPr sz="1800"/>
            </a:lvl4pPr>
            <a:lvl5pPr indent="0" lvl="4" rtl="0" algn="l">
              <a:spcBef>
                <a:spcPts val="0"/>
              </a:spcBef>
              <a:spcAft>
                <a:spcPts val="0"/>
              </a:spcAft>
              <a:buNone/>
              <a:defRPr sz="1800"/>
            </a:lvl5pPr>
            <a:lvl6pPr indent="0" lvl="5" marL="457200" rtl="0" algn="l">
              <a:spcBef>
                <a:spcPts val="0"/>
              </a:spcBef>
              <a:spcAft>
                <a:spcPts val="0"/>
              </a:spcAft>
              <a:buNone/>
              <a:defRPr sz="1800"/>
            </a:lvl6pPr>
            <a:lvl7pPr indent="0" lvl="6" marL="914400" rtl="0" algn="l">
              <a:spcBef>
                <a:spcPts val="0"/>
              </a:spcBef>
              <a:spcAft>
                <a:spcPts val="0"/>
              </a:spcAft>
              <a:buNone/>
              <a:defRPr sz="1800"/>
            </a:lvl7pPr>
            <a:lvl8pPr indent="0" lvl="7" marL="1371600" rtl="0" algn="l">
              <a:spcBef>
                <a:spcPts val="0"/>
              </a:spcBef>
              <a:spcAft>
                <a:spcPts val="0"/>
              </a:spcAft>
              <a:buNone/>
              <a:defRPr sz="1800"/>
            </a:lvl8pPr>
            <a:lvl9pPr indent="0" lvl="8" marL="1828800" rtl="0" algn="l">
              <a:spcBef>
                <a:spcPts val="0"/>
              </a:spcBef>
              <a:spcAft>
                <a:spcPts val="0"/>
              </a:spcAft>
              <a:buNone/>
              <a:defRPr sz="1800"/>
            </a:lvl9pPr>
          </a:lstStyle>
          <a:p/>
        </p:txBody>
      </p:sp>
      <p:sp>
        <p:nvSpPr>
          <p:cNvPr id="37" name="Shape 37"/>
          <p:cNvSpPr txBox="1"/>
          <p:nvPr>
            <p:ph idx="1" type="body"/>
          </p:nvPr>
        </p:nvSpPr>
        <p:spPr>
          <a:xfrm rot="5400000">
            <a:off x="3733005" y="-1905793"/>
            <a:ext cx="3505200" cy="73167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8" name="Shape 3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 name="Shape 3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 name="Shape 4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36" name="Shape 236"/>
        <p:cNvGrpSpPr/>
        <p:nvPr/>
      </p:nvGrpSpPr>
      <p:grpSpPr>
        <a:xfrm>
          <a:off x="0" y="0"/>
          <a:ext cx="0" cy="0"/>
          <a:chOff x="0" y="0"/>
          <a:chExt cx="0" cy="0"/>
        </a:xfrm>
      </p:grpSpPr>
      <p:sp>
        <p:nvSpPr>
          <p:cNvPr id="237" name="Shape 237"/>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38" name="Shape 238"/>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9" name="Shape 239"/>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0" name="Shape 240"/>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1" name="Shape 241"/>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2" name="Shape 24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3" name="Shape 24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4" name="Shape 24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45" name="Shape 245"/>
        <p:cNvGrpSpPr/>
        <p:nvPr/>
      </p:nvGrpSpPr>
      <p:grpSpPr>
        <a:xfrm>
          <a:off x="0" y="0"/>
          <a:ext cx="0" cy="0"/>
          <a:chOff x="0" y="0"/>
          <a:chExt cx="0" cy="0"/>
        </a:xfrm>
      </p:grpSpPr>
      <p:sp>
        <p:nvSpPr>
          <p:cNvPr id="246" name="Shape 246"/>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47" name="Shape 247"/>
          <p:cNvSpPr txBox="1"/>
          <p:nvPr>
            <p:ph idx="1" type="body"/>
          </p:nvPr>
        </p:nvSpPr>
        <p:spPr>
          <a:xfrm>
            <a:off x="273050" y="1095375"/>
            <a:ext cx="4244974" cy="48482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8" name="Shape 248"/>
          <p:cNvSpPr txBox="1"/>
          <p:nvPr>
            <p:ph idx="2" type="body"/>
          </p:nvPr>
        </p:nvSpPr>
        <p:spPr>
          <a:xfrm>
            <a:off x="4670425" y="1095375"/>
            <a:ext cx="4244974" cy="48482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9" name="Shape 249"/>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0" name="Shape 250"/>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1" name="Shape 251"/>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2" name="Shape 252"/>
        <p:cNvGrpSpPr/>
        <p:nvPr/>
      </p:nvGrpSpPr>
      <p:grpSpPr>
        <a:xfrm>
          <a:off x="0" y="0"/>
          <a:ext cx="0" cy="0"/>
          <a:chOff x="0" y="0"/>
          <a:chExt cx="0" cy="0"/>
        </a:xfrm>
      </p:grpSpPr>
      <p:sp>
        <p:nvSpPr>
          <p:cNvPr id="253" name="Shape 253"/>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54" name="Shape 254"/>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85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60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5" name="Shape 25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6" name="Shape 25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7" name="Shape 25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58" name="Shape 258"/>
        <p:cNvGrpSpPr/>
        <p:nvPr/>
      </p:nvGrpSpPr>
      <p:grpSpPr>
        <a:xfrm>
          <a:off x="0" y="0"/>
          <a:ext cx="0" cy="0"/>
          <a:chOff x="0" y="0"/>
          <a:chExt cx="0" cy="0"/>
        </a:xfrm>
      </p:grpSpPr>
      <p:sp>
        <p:nvSpPr>
          <p:cNvPr id="259" name="Shape 259"/>
          <p:cNvSpPr txBox="1"/>
          <p:nvPr>
            <p:ph type="ctrTitle"/>
          </p:nvPr>
        </p:nvSpPr>
        <p:spPr>
          <a:xfrm>
            <a:off x="685800" y="2130425"/>
            <a:ext cx="7772400" cy="1470024"/>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60" name="Shape 260"/>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85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98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98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840"/>
              </a:spcBef>
              <a:spcAft>
                <a:spcPts val="600"/>
              </a:spcAft>
              <a:buClr>
                <a:schemeClr val="dk1"/>
              </a:buClr>
              <a:buFont typeface="Noto Sans Symbols"/>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840"/>
              </a:spcBef>
              <a:spcAft>
                <a:spcPts val="600"/>
              </a:spcAft>
              <a:buClr>
                <a:schemeClr val="dk1"/>
              </a:buClr>
              <a:buFont typeface="Noto Sans Symbols"/>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840"/>
              </a:spcBef>
              <a:spcAft>
                <a:spcPts val="600"/>
              </a:spcAft>
              <a:buClr>
                <a:schemeClr val="dk1"/>
              </a:buClr>
              <a:buFont typeface="Noto Sans Symbols"/>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840"/>
              </a:spcBef>
              <a:spcAft>
                <a:spcPts val="600"/>
              </a:spcAft>
              <a:buClr>
                <a:schemeClr val="dk1"/>
              </a:buClr>
              <a:buFont typeface="Noto Sans Symbols"/>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840"/>
              </a:spcBef>
              <a:spcAft>
                <a:spcPts val="600"/>
              </a:spcAft>
              <a:buClr>
                <a:schemeClr val="dk1"/>
              </a:buClr>
              <a:buFont typeface="Noto Sans Symbols"/>
              <a:buNone/>
              <a:defRPr b="0" i="0" sz="1400" u="none" cap="none" strike="noStrike">
                <a:solidFill>
                  <a:srgbClr val="000000"/>
                </a:solidFill>
                <a:latin typeface="Arial"/>
                <a:ea typeface="Arial"/>
                <a:cs typeface="Arial"/>
                <a:sym typeface="Arial"/>
              </a:defRPr>
            </a:lvl9pPr>
          </a:lstStyle>
          <a:p/>
        </p:txBody>
      </p:sp>
      <p:sp>
        <p:nvSpPr>
          <p:cNvPr id="261" name="Shape 26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2" name="Shape 26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3" name="Shape 26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2" name="Shape 282"/>
        <p:cNvGrpSpPr/>
        <p:nvPr/>
      </p:nvGrpSpPr>
      <p:grpSpPr>
        <a:xfrm>
          <a:off x="0" y="0"/>
          <a:ext cx="0" cy="0"/>
          <a:chOff x="0" y="0"/>
          <a:chExt cx="0" cy="0"/>
        </a:xfrm>
      </p:grpSpPr>
      <p:sp>
        <p:nvSpPr>
          <p:cNvPr id="283" name="Shape 283"/>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84" name="Shape 284"/>
          <p:cNvSpPr txBox="1"/>
          <p:nvPr>
            <p:ph idx="1" type="body"/>
          </p:nvPr>
        </p:nvSpPr>
        <p:spPr>
          <a:xfrm>
            <a:off x="273050" y="1095375"/>
            <a:ext cx="8870949" cy="4619625"/>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85" name="Shape 28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86" name="Shape 28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87" name="Shape 28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88" name="Shape 288"/>
        <p:cNvGrpSpPr/>
        <p:nvPr/>
      </p:nvGrpSpPr>
      <p:grpSpPr>
        <a:xfrm>
          <a:off x="0" y="0"/>
          <a:ext cx="0" cy="0"/>
          <a:chOff x="0" y="0"/>
          <a:chExt cx="0" cy="0"/>
        </a:xfrm>
      </p:grpSpPr>
      <p:sp>
        <p:nvSpPr>
          <p:cNvPr id="289" name="Shape 289"/>
          <p:cNvSpPr txBox="1"/>
          <p:nvPr>
            <p:ph type="title"/>
          </p:nvPr>
        </p:nvSpPr>
        <p:spPr>
          <a:xfrm rot="5400000">
            <a:off x="5177631" y="1748631"/>
            <a:ext cx="5714999" cy="2217736"/>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90" name="Shape 290"/>
          <p:cNvSpPr txBox="1"/>
          <p:nvPr>
            <p:ph idx="1" type="body"/>
          </p:nvPr>
        </p:nvSpPr>
        <p:spPr>
          <a:xfrm rot="5400000">
            <a:off x="665956" y="-392906"/>
            <a:ext cx="5714999" cy="6500812"/>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91" name="Shape 29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2" name="Shape 29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3" name="Shape 29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94" name="Shape 294"/>
        <p:cNvGrpSpPr/>
        <p:nvPr/>
      </p:nvGrpSpPr>
      <p:grpSpPr>
        <a:xfrm>
          <a:off x="0" y="0"/>
          <a:ext cx="0" cy="0"/>
          <a:chOff x="0" y="0"/>
          <a:chExt cx="0" cy="0"/>
        </a:xfrm>
      </p:grpSpPr>
      <p:sp>
        <p:nvSpPr>
          <p:cNvPr id="295" name="Shape 295"/>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296" name="Shape 296"/>
          <p:cNvSpPr txBox="1"/>
          <p:nvPr>
            <p:ph idx="1" type="body"/>
          </p:nvPr>
        </p:nvSpPr>
        <p:spPr>
          <a:xfrm rot="5400000">
            <a:off x="2398712" y="-1030287"/>
            <a:ext cx="4619625" cy="8870949"/>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97" name="Shape 29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8" name="Shape 29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9" name="Shape 29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00" name="Shape 300"/>
        <p:cNvGrpSpPr/>
        <p:nvPr/>
      </p:nvGrpSpPr>
      <p:grpSpPr>
        <a:xfrm>
          <a:off x="0" y="0"/>
          <a:ext cx="0" cy="0"/>
          <a:chOff x="0" y="0"/>
          <a:chExt cx="0" cy="0"/>
        </a:xfrm>
      </p:grpSpPr>
      <p:sp>
        <p:nvSpPr>
          <p:cNvPr id="301" name="Shape 301"/>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02" name="Shape 302"/>
          <p:cNvSpPr/>
          <p:nvPr>
            <p:ph idx="2" type="pic"/>
          </p:nvPr>
        </p:nvSpPr>
        <p:spPr>
          <a:xfrm>
            <a:off x="1792288" y="612775"/>
            <a:ext cx="5486399" cy="4114800"/>
          </a:xfrm>
          <a:prstGeom prst="rect">
            <a:avLst/>
          </a:prstGeom>
          <a:noFill/>
          <a:ln>
            <a:noFill/>
          </a:ln>
        </p:spPr>
        <p:txBody>
          <a:bodyPr anchorCtr="0" anchor="ctr" bIns="91425" lIns="91425" rIns="91425" wrap="square" tIns="91425"/>
          <a:lstStyle>
            <a:lvl1pPr lvl="0">
              <a:spcBef>
                <a:spcPts val="0"/>
              </a:spcBef>
              <a:buNone/>
              <a:defRPr/>
            </a:lvl1pPr>
          </a:lstStyle>
          <a:p/>
        </p:txBody>
      </p:sp>
      <p:sp>
        <p:nvSpPr>
          <p:cNvPr id="303" name="Shape 303"/>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04" name="Shape 304"/>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5" name="Shape 305"/>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6" name="Shape 306"/>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307" name="Shape 307"/>
        <p:cNvGrpSpPr/>
        <p:nvPr/>
      </p:nvGrpSpPr>
      <p:grpSpPr>
        <a:xfrm>
          <a:off x="0" y="0"/>
          <a:ext cx="0" cy="0"/>
          <a:chOff x="0" y="0"/>
          <a:chExt cx="0" cy="0"/>
        </a:xfrm>
      </p:grpSpPr>
      <p:sp>
        <p:nvSpPr>
          <p:cNvPr id="308" name="Shape 308"/>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09" name="Shape 309"/>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10" name="Shape 310"/>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11" name="Shape 31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2" name="Shape 31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3" name="Shape 31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14" name="Shape 314"/>
        <p:cNvGrpSpPr/>
        <p:nvPr/>
      </p:nvGrpSpPr>
      <p:grpSpPr>
        <a:xfrm>
          <a:off x="0" y="0"/>
          <a:ext cx="0" cy="0"/>
          <a:chOff x="0" y="0"/>
          <a:chExt cx="0" cy="0"/>
        </a:xfrm>
      </p:grpSpPr>
      <p:sp>
        <p:nvSpPr>
          <p:cNvPr id="315" name="Shape 31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6" name="Shape 31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7" name="Shape 31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1" name="Shape 41"/>
        <p:cNvGrpSpPr/>
        <p:nvPr/>
      </p:nvGrpSpPr>
      <p:grpSpPr>
        <a:xfrm>
          <a:off x="0" y="0"/>
          <a:ext cx="0" cy="0"/>
          <a:chOff x="0" y="0"/>
          <a:chExt cx="0" cy="0"/>
        </a:xfrm>
      </p:grpSpPr>
      <p:sp>
        <p:nvSpPr>
          <p:cNvPr id="42" name="Shape 42"/>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3" name="Shape 43"/>
          <p:cNvSpPr/>
          <p:nvPr>
            <p:ph idx="2" type="pic"/>
          </p:nvPr>
        </p:nvSpPr>
        <p:spPr>
          <a:xfrm>
            <a:off x="1792288" y="612775"/>
            <a:ext cx="5486399" cy="4114800"/>
          </a:xfrm>
          <a:prstGeom prst="rect">
            <a:avLst/>
          </a:prstGeom>
          <a:noFill/>
          <a:ln>
            <a:noFill/>
          </a:ln>
        </p:spPr>
        <p:txBody>
          <a:bodyPr anchorCtr="0" anchor="ctr" bIns="91425" lIns="91425" rIns="91425" wrap="square" tIns="91425"/>
          <a:lstStyle>
            <a:lvl1pPr lvl="0">
              <a:spcBef>
                <a:spcPts val="0"/>
              </a:spcBef>
              <a:buNone/>
              <a:defRPr/>
            </a:lvl1pPr>
          </a:lstStyle>
          <a:p/>
        </p:txBody>
      </p:sp>
      <p:sp>
        <p:nvSpPr>
          <p:cNvPr id="44" name="Shape 44"/>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45" name="Shape 4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 name="Shape 4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 name="Shape 4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8" name="Shape 318"/>
        <p:cNvGrpSpPr/>
        <p:nvPr/>
      </p:nvGrpSpPr>
      <p:grpSpPr>
        <a:xfrm>
          <a:off x="0" y="0"/>
          <a:ext cx="0" cy="0"/>
          <a:chOff x="0" y="0"/>
          <a:chExt cx="0" cy="0"/>
        </a:xfrm>
      </p:grpSpPr>
      <p:sp>
        <p:nvSpPr>
          <p:cNvPr id="319" name="Shape 319"/>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20" name="Shape 320"/>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21" name="Shape 321"/>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22" name="Shape 322"/>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23" name="Shape 323"/>
        <p:cNvGrpSpPr/>
        <p:nvPr/>
      </p:nvGrpSpPr>
      <p:grpSpPr>
        <a:xfrm>
          <a:off x="0" y="0"/>
          <a:ext cx="0" cy="0"/>
          <a:chOff x="0" y="0"/>
          <a:chExt cx="0" cy="0"/>
        </a:xfrm>
      </p:grpSpPr>
      <p:sp>
        <p:nvSpPr>
          <p:cNvPr id="324" name="Shape 324"/>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25" name="Shape 325"/>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26" name="Shape 326"/>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27" name="Shape 327"/>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28" name="Shape 328"/>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29" name="Shape 329"/>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0" name="Shape 330"/>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1" name="Shape 331"/>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2" name="Shape 332"/>
        <p:cNvGrpSpPr/>
        <p:nvPr/>
      </p:nvGrpSpPr>
      <p:grpSpPr>
        <a:xfrm>
          <a:off x="0" y="0"/>
          <a:ext cx="0" cy="0"/>
          <a:chOff x="0" y="0"/>
          <a:chExt cx="0" cy="0"/>
        </a:xfrm>
      </p:grpSpPr>
      <p:sp>
        <p:nvSpPr>
          <p:cNvPr id="333" name="Shape 333"/>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34" name="Shape 334"/>
          <p:cNvSpPr txBox="1"/>
          <p:nvPr>
            <p:ph idx="1" type="body"/>
          </p:nvPr>
        </p:nvSpPr>
        <p:spPr>
          <a:xfrm>
            <a:off x="273050" y="1095375"/>
            <a:ext cx="4359274" cy="46196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35" name="Shape 335"/>
          <p:cNvSpPr txBox="1"/>
          <p:nvPr>
            <p:ph idx="2" type="body"/>
          </p:nvPr>
        </p:nvSpPr>
        <p:spPr>
          <a:xfrm>
            <a:off x="4784725" y="1095375"/>
            <a:ext cx="4359274" cy="46196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36" name="Shape 33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7" name="Shape 33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8" name="Shape 33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39" name="Shape 339"/>
        <p:cNvGrpSpPr/>
        <p:nvPr/>
      </p:nvGrpSpPr>
      <p:grpSpPr>
        <a:xfrm>
          <a:off x="0" y="0"/>
          <a:ext cx="0" cy="0"/>
          <a:chOff x="0" y="0"/>
          <a:chExt cx="0" cy="0"/>
        </a:xfrm>
      </p:grpSpPr>
      <p:sp>
        <p:nvSpPr>
          <p:cNvPr id="340" name="Shape 340"/>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41" name="Shape 341"/>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42" name="Shape 34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3" name="Shape 34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4" name="Shape 34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45" name="Shape 345"/>
        <p:cNvGrpSpPr/>
        <p:nvPr/>
      </p:nvGrpSpPr>
      <p:grpSpPr>
        <a:xfrm>
          <a:off x="0" y="0"/>
          <a:ext cx="0" cy="0"/>
          <a:chOff x="0" y="0"/>
          <a:chExt cx="0" cy="0"/>
        </a:xfrm>
      </p:grpSpPr>
      <p:sp>
        <p:nvSpPr>
          <p:cNvPr id="346" name="Shape 346"/>
          <p:cNvSpPr txBox="1"/>
          <p:nvPr>
            <p:ph type="ctrTitle"/>
          </p:nvPr>
        </p:nvSpPr>
        <p:spPr>
          <a:xfrm>
            <a:off x="685800" y="2130425"/>
            <a:ext cx="7772400" cy="1470024"/>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47" name="Shape 347"/>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3200"/>
              </a:spcBef>
              <a:spcAft>
                <a:spcPts val="2400"/>
              </a:spcAft>
              <a:buClr>
                <a:srgbClr val="000080"/>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2800"/>
              </a:spcBef>
              <a:spcAft>
                <a:spcPts val="700"/>
              </a:spcAft>
              <a:buClr>
                <a:srgbClr val="006400"/>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48" name="Shape 34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9" name="Shape 34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0" name="Shape 35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68" name="Shape 368"/>
        <p:cNvGrpSpPr/>
        <p:nvPr/>
      </p:nvGrpSpPr>
      <p:grpSpPr>
        <a:xfrm>
          <a:off x="0" y="0"/>
          <a:ext cx="0" cy="0"/>
          <a:chOff x="0" y="0"/>
          <a:chExt cx="0" cy="0"/>
        </a:xfrm>
      </p:grpSpPr>
      <p:sp>
        <p:nvSpPr>
          <p:cNvPr id="369" name="Shape 369"/>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70" name="Shape 370"/>
          <p:cNvSpPr txBox="1"/>
          <p:nvPr>
            <p:ph idx="1" type="body"/>
          </p:nvPr>
        </p:nvSpPr>
        <p:spPr>
          <a:xfrm>
            <a:off x="273050" y="393700"/>
            <a:ext cx="8870949" cy="6119811"/>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71" name="Shape 37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2" name="Shape 37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3" name="Shape 37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74" name="Shape 374"/>
        <p:cNvGrpSpPr/>
        <p:nvPr/>
      </p:nvGrpSpPr>
      <p:grpSpPr>
        <a:xfrm>
          <a:off x="0" y="0"/>
          <a:ext cx="0" cy="0"/>
          <a:chOff x="0" y="0"/>
          <a:chExt cx="0" cy="0"/>
        </a:xfrm>
      </p:grpSpPr>
      <p:sp>
        <p:nvSpPr>
          <p:cNvPr id="375" name="Shape 375"/>
          <p:cNvSpPr txBox="1"/>
          <p:nvPr>
            <p:ph type="title"/>
          </p:nvPr>
        </p:nvSpPr>
        <p:spPr>
          <a:xfrm rot="5400000">
            <a:off x="4778375" y="2147887"/>
            <a:ext cx="6513512" cy="2217736"/>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76" name="Shape 376"/>
          <p:cNvSpPr txBox="1"/>
          <p:nvPr>
            <p:ph idx="1" type="body"/>
          </p:nvPr>
        </p:nvSpPr>
        <p:spPr>
          <a:xfrm rot="5400000">
            <a:off x="266700" y="6350"/>
            <a:ext cx="6513512" cy="6500812"/>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77" name="Shape 37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8" name="Shape 37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9" name="Shape 37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80" name="Shape 380"/>
        <p:cNvGrpSpPr/>
        <p:nvPr/>
      </p:nvGrpSpPr>
      <p:grpSpPr>
        <a:xfrm>
          <a:off x="0" y="0"/>
          <a:ext cx="0" cy="0"/>
          <a:chOff x="0" y="0"/>
          <a:chExt cx="0" cy="0"/>
        </a:xfrm>
      </p:grpSpPr>
      <p:sp>
        <p:nvSpPr>
          <p:cNvPr id="381" name="Shape 381"/>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82" name="Shape 382"/>
          <p:cNvSpPr txBox="1"/>
          <p:nvPr>
            <p:ph idx="1" type="body"/>
          </p:nvPr>
        </p:nvSpPr>
        <p:spPr>
          <a:xfrm rot="5400000">
            <a:off x="1648619" y="-981869"/>
            <a:ext cx="6119811" cy="8870949"/>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83" name="Shape 383"/>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84" name="Shape 384"/>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85" name="Shape 385"/>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86" name="Shape 386"/>
        <p:cNvGrpSpPr/>
        <p:nvPr/>
      </p:nvGrpSpPr>
      <p:grpSpPr>
        <a:xfrm>
          <a:off x="0" y="0"/>
          <a:ext cx="0" cy="0"/>
          <a:chOff x="0" y="0"/>
          <a:chExt cx="0" cy="0"/>
        </a:xfrm>
      </p:grpSpPr>
      <p:sp>
        <p:nvSpPr>
          <p:cNvPr id="387" name="Shape 387"/>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88" name="Shape 388"/>
          <p:cNvSpPr/>
          <p:nvPr>
            <p:ph idx="2" type="pic"/>
          </p:nvPr>
        </p:nvSpPr>
        <p:spPr>
          <a:xfrm>
            <a:off x="1792288" y="612775"/>
            <a:ext cx="5486399" cy="4114800"/>
          </a:xfrm>
          <a:prstGeom prst="rect">
            <a:avLst/>
          </a:prstGeom>
          <a:noFill/>
          <a:ln>
            <a:noFill/>
          </a:ln>
        </p:spPr>
        <p:txBody>
          <a:bodyPr anchorCtr="0" anchor="ctr" bIns="91425" lIns="91425" rIns="91425" wrap="square" tIns="91425"/>
          <a:lstStyle>
            <a:lvl1pPr lvl="0">
              <a:spcBef>
                <a:spcPts val="0"/>
              </a:spcBef>
              <a:buNone/>
              <a:defRPr/>
            </a:lvl1pPr>
          </a:lstStyle>
          <a:p/>
        </p:txBody>
      </p:sp>
      <p:sp>
        <p:nvSpPr>
          <p:cNvPr id="389" name="Shape 389"/>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90" name="Shape 390"/>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1" name="Shape 391"/>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2" name="Shape 392"/>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393" name="Shape 393"/>
        <p:cNvGrpSpPr/>
        <p:nvPr/>
      </p:nvGrpSpPr>
      <p:grpSpPr>
        <a:xfrm>
          <a:off x="0" y="0"/>
          <a:ext cx="0" cy="0"/>
          <a:chOff x="0" y="0"/>
          <a:chExt cx="0" cy="0"/>
        </a:xfrm>
      </p:grpSpPr>
      <p:sp>
        <p:nvSpPr>
          <p:cNvPr id="394" name="Shape 394"/>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395" name="Shape 395"/>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96" name="Shape 396"/>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397" name="Shape 39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8" name="Shape 39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9" name="Shape 39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8" name="Shape 48"/>
        <p:cNvGrpSpPr/>
        <p:nvPr/>
      </p:nvGrpSpPr>
      <p:grpSpPr>
        <a:xfrm>
          <a:off x="0" y="0"/>
          <a:ext cx="0" cy="0"/>
          <a:chOff x="0" y="0"/>
          <a:chExt cx="0" cy="0"/>
        </a:xfrm>
      </p:grpSpPr>
      <p:sp>
        <p:nvSpPr>
          <p:cNvPr id="49" name="Shape 49"/>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0" name="Shape 50"/>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51" name="Shape 51"/>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3" name="Shape 5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4" name="Shape 5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00" name="Shape 400"/>
        <p:cNvGrpSpPr/>
        <p:nvPr/>
      </p:nvGrpSpPr>
      <p:grpSpPr>
        <a:xfrm>
          <a:off x="0" y="0"/>
          <a:ext cx="0" cy="0"/>
          <a:chOff x="0" y="0"/>
          <a:chExt cx="0" cy="0"/>
        </a:xfrm>
      </p:grpSpPr>
      <p:sp>
        <p:nvSpPr>
          <p:cNvPr id="401" name="Shape 40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2" name="Shape 40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3" name="Shape 40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04" name="Shape 404"/>
        <p:cNvGrpSpPr/>
        <p:nvPr/>
      </p:nvGrpSpPr>
      <p:grpSpPr>
        <a:xfrm>
          <a:off x="0" y="0"/>
          <a:ext cx="0" cy="0"/>
          <a:chOff x="0" y="0"/>
          <a:chExt cx="0" cy="0"/>
        </a:xfrm>
      </p:grpSpPr>
      <p:sp>
        <p:nvSpPr>
          <p:cNvPr id="405" name="Shape 405"/>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06" name="Shape 40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7" name="Shape 40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8" name="Shape 40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9" name="Shape 409"/>
        <p:cNvGrpSpPr/>
        <p:nvPr/>
      </p:nvGrpSpPr>
      <p:grpSpPr>
        <a:xfrm>
          <a:off x="0" y="0"/>
          <a:ext cx="0" cy="0"/>
          <a:chOff x="0" y="0"/>
          <a:chExt cx="0" cy="0"/>
        </a:xfrm>
      </p:grpSpPr>
      <p:sp>
        <p:nvSpPr>
          <p:cNvPr id="410" name="Shape 410"/>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11" name="Shape 411"/>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412" name="Shape 412"/>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13" name="Shape 413"/>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414" name="Shape 414"/>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15" name="Shape 41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16" name="Shape 41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17" name="Shape 41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18" name="Shape 418"/>
        <p:cNvGrpSpPr/>
        <p:nvPr/>
      </p:nvGrpSpPr>
      <p:grpSpPr>
        <a:xfrm>
          <a:off x="0" y="0"/>
          <a:ext cx="0" cy="0"/>
          <a:chOff x="0" y="0"/>
          <a:chExt cx="0" cy="0"/>
        </a:xfrm>
      </p:grpSpPr>
      <p:sp>
        <p:nvSpPr>
          <p:cNvPr id="419" name="Shape 419"/>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20" name="Shape 420"/>
          <p:cNvSpPr txBox="1"/>
          <p:nvPr>
            <p:ph idx="1" type="body"/>
          </p:nvPr>
        </p:nvSpPr>
        <p:spPr>
          <a:xfrm>
            <a:off x="273050" y="393700"/>
            <a:ext cx="4359274" cy="6119813"/>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21" name="Shape 421"/>
          <p:cNvSpPr txBox="1"/>
          <p:nvPr>
            <p:ph idx="2" type="body"/>
          </p:nvPr>
        </p:nvSpPr>
        <p:spPr>
          <a:xfrm>
            <a:off x="4784725" y="393700"/>
            <a:ext cx="4359274" cy="6119813"/>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22" name="Shape 42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3" name="Shape 42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4" name="Shape 42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25" name="Shape 425"/>
        <p:cNvGrpSpPr/>
        <p:nvPr/>
      </p:nvGrpSpPr>
      <p:grpSpPr>
        <a:xfrm>
          <a:off x="0" y="0"/>
          <a:ext cx="0" cy="0"/>
          <a:chOff x="0" y="0"/>
          <a:chExt cx="0" cy="0"/>
        </a:xfrm>
      </p:grpSpPr>
      <p:sp>
        <p:nvSpPr>
          <p:cNvPr id="426" name="Shape 426"/>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27" name="Shape 427"/>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428" name="Shape 42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9" name="Shape 42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0" name="Shape 43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31" name="Shape 431"/>
        <p:cNvGrpSpPr/>
        <p:nvPr/>
      </p:nvGrpSpPr>
      <p:grpSpPr>
        <a:xfrm>
          <a:off x="0" y="0"/>
          <a:ext cx="0" cy="0"/>
          <a:chOff x="0" y="0"/>
          <a:chExt cx="0" cy="0"/>
        </a:xfrm>
      </p:grpSpPr>
      <p:sp>
        <p:nvSpPr>
          <p:cNvPr id="432" name="Shape 432"/>
          <p:cNvSpPr txBox="1"/>
          <p:nvPr>
            <p:ph type="ctrTitle"/>
          </p:nvPr>
        </p:nvSpPr>
        <p:spPr>
          <a:xfrm>
            <a:off x="685800" y="2130425"/>
            <a:ext cx="7772400" cy="1470024"/>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33" name="Shape 433"/>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3200"/>
              </a:spcBef>
              <a:spcAft>
                <a:spcPts val="2400"/>
              </a:spcAft>
              <a:buClr>
                <a:srgbClr val="000080"/>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280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7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16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434" name="Shape 434"/>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5" name="Shape 435"/>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6" name="Shape 436"/>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55" name="Shape 455"/>
        <p:cNvGrpSpPr/>
        <p:nvPr/>
      </p:nvGrpSpPr>
      <p:grpSpPr>
        <a:xfrm>
          <a:off x="0" y="0"/>
          <a:ext cx="0" cy="0"/>
          <a:chOff x="0" y="0"/>
          <a:chExt cx="0" cy="0"/>
        </a:xfrm>
      </p:grpSpPr>
      <p:sp>
        <p:nvSpPr>
          <p:cNvPr id="456" name="Shape 456"/>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sp>
        <p:nvSpPr>
          <p:cNvPr id="457" name="Shape 457"/>
          <p:cNvSpPr txBox="1"/>
          <p:nvPr>
            <p:ph idx="1" type="body"/>
          </p:nvPr>
        </p:nvSpPr>
        <p:spPr>
          <a:xfrm>
            <a:off x="273050" y="1095375"/>
            <a:ext cx="8870949" cy="5416550"/>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None/>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None/>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58" name="Shape 45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9" name="Shape 45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0" name="Shape 46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80" name="Shape 480"/>
        <p:cNvGrpSpPr/>
        <p:nvPr/>
      </p:nvGrpSpPr>
      <p:grpSpPr>
        <a:xfrm>
          <a:off x="0" y="0"/>
          <a:ext cx="0" cy="0"/>
          <a:chOff x="0" y="0"/>
          <a:chExt cx="0" cy="0"/>
        </a:xfrm>
      </p:grpSpPr>
      <p:sp>
        <p:nvSpPr>
          <p:cNvPr id="481" name="Shape 481"/>
          <p:cNvSpPr txBox="1"/>
          <p:nvPr>
            <p:ph type="title"/>
          </p:nvPr>
        </p:nvSpPr>
        <p:spPr>
          <a:xfrm>
            <a:off x="14286" y="-504825"/>
            <a:ext cx="1069975" cy="1766886"/>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sz="1800"/>
            </a:lvl2pPr>
            <a:lvl3pPr indent="0" lvl="2" marL="0" marR="0" rtl="0" algn="r">
              <a:spcBef>
                <a:spcPts val="0"/>
              </a:spcBef>
              <a:spcAft>
                <a:spcPts val="0"/>
              </a:spcAft>
              <a:buNone/>
              <a:defRPr sz="1800"/>
            </a:lvl3pPr>
            <a:lvl4pPr indent="0" lvl="3" marL="0" marR="0" rtl="0" algn="r">
              <a:spcBef>
                <a:spcPts val="0"/>
              </a:spcBef>
              <a:spcAft>
                <a:spcPts val="0"/>
              </a:spcAft>
              <a:buNone/>
              <a:defRPr sz="1800"/>
            </a:lvl4pPr>
            <a:lvl5pPr indent="0" lvl="4" marL="0" marR="0" rtl="0" algn="r">
              <a:spcBef>
                <a:spcPts val="0"/>
              </a:spcBef>
              <a:spcAft>
                <a:spcPts val="0"/>
              </a:spcAft>
              <a:buNone/>
              <a:defRPr sz="1800"/>
            </a:lvl5pPr>
            <a:lvl6pPr indent="0" lvl="5" marL="457200" marR="0" rtl="0" algn="r">
              <a:spcBef>
                <a:spcPts val="0"/>
              </a:spcBef>
              <a:spcAft>
                <a:spcPts val="0"/>
              </a:spcAft>
              <a:buNone/>
              <a:defRPr sz="1800"/>
            </a:lvl6pPr>
            <a:lvl7pPr indent="0" lvl="6" marL="914400" marR="0" rtl="0" algn="r">
              <a:spcBef>
                <a:spcPts val="0"/>
              </a:spcBef>
              <a:spcAft>
                <a:spcPts val="0"/>
              </a:spcAft>
              <a:buNone/>
              <a:defRPr sz="1800"/>
            </a:lvl7pPr>
            <a:lvl8pPr indent="0" lvl="7" marL="1371600" marR="0" rtl="0" algn="r">
              <a:spcBef>
                <a:spcPts val="0"/>
              </a:spcBef>
              <a:spcAft>
                <a:spcPts val="0"/>
              </a:spcAft>
              <a:buNone/>
              <a:defRPr sz="1800"/>
            </a:lvl8pPr>
            <a:lvl9pPr indent="0" lvl="8" marL="1828800" marR="0" rtl="0" algn="r">
              <a:spcBef>
                <a:spcPts val="0"/>
              </a:spcBef>
              <a:spcAft>
                <a:spcPts val="0"/>
              </a:spcAft>
              <a:buNone/>
              <a:defRPr sz="1800"/>
            </a:lvl9pPr>
          </a:lstStyle>
          <a:p/>
        </p:txBody>
      </p:sp>
      <p:sp>
        <p:nvSpPr>
          <p:cNvPr id="482" name="Shape 482"/>
          <p:cNvSpPr txBox="1"/>
          <p:nvPr>
            <p:ph idx="1" type="body"/>
          </p:nvPr>
        </p:nvSpPr>
        <p:spPr>
          <a:xfrm>
            <a:off x="273050" y="1095375"/>
            <a:ext cx="8502649" cy="43148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None/>
              <a:defRPr b="0" i="0" sz="1400" u="none" cap="none" strike="noStrike">
                <a:solidFill>
                  <a:srgbClr val="000000"/>
                </a:solidFill>
                <a:latin typeface="Arial"/>
                <a:ea typeface="Arial"/>
                <a:cs typeface="Arial"/>
                <a:sym typeface="Arial"/>
              </a:defRPr>
            </a:lvl1pPr>
            <a:lvl2pPr indent="-15875" lvl="1" marL="625475"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2pPr>
            <a:lvl3pPr indent="-192087" lvl="2" marL="1195388" marR="0" rtl="0" algn="l">
              <a:lnSpc>
                <a:spcPct val="100000"/>
              </a:lnSpc>
              <a:spcBef>
                <a:spcPts val="0"/>
              </a:spcBef>
              <a:spcAft>
                <a:spcPts val="1400"/>
              </a:spcAft>
              <a:buClr>
                <a:schemeClr val="dk1"/>
              </a:buClr>
              <a:buSzPct val="100000"/>
              <a:buFont typeface="Arial"/>
              <a:buAutoNum type="alphaLcPeriod"/>
              <a:defRPr b="0" i="0" sz="1400" u="none" cap="none" strike="noStrike">
                <a:solidFill>
                  <a:srgbClr val="000000"/>
                </a:solidFill>
                <a:latin typeface="Arial"/>
                <a:ea typeface="Arial"/>
                <a:cs typeface="Arial"/>
                <a:sym typeface="Arial"/>
              </a:defRPr>
            </a:lvl3pPr>
            <a:lvl4pPr indent="-1457325" lvl="3" marL="2765425" marR="0" rtl="0" algn="l">
              <a:lnSpc>
                <a:spcPct val="100000"/>
              </a:lnSpc>
              <a:spcBef>
                <a:spcPts val="0"/>
              </a:spcBef>
              <a:spcAft>
                <a:spcPts val="1200"/>
              </a:spcAft>
              <a:buClr>
                <a:srgbClr val="000000"/>
              </a:buClr>
              <a:buFont typeface="Arial"/>
              <a:buNone/>
              <a:defRPr b="0" i="0" sz="1400" u="none" cap="none" strike="noStrike">
                <a:solidFill>
                  <a:srgbClr val="000000"/>
                </a:solidFill>
                <a:latin typeface="Arial"/>
                <a:ea typeface="Arial"/>
                <a:cs typeface="Arial"/>
                <a:sym typeface="Arial"/>
              </a:defRPr>
            </a:lvl4pPr>
            <a:lvl5pPr indent="-619125" lvl="4" marL="3489325" marR="0" rtl="0" algn="l">
              <a:lnSpc>
                <a:spcPct val="100000"/>
              </a:lnSpc>
              <a:spcBef>
                <a:spcPts val="56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619125" lvl="5" marL="3946525" marR="0" rtl="0" algn="l">
              <a:lnSpc>
                <a:spcPct val="100000"/>
              </a:lnSpc>
              <a:spcBef>
                <a:spcPts val="56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619125" lvl="6" marL="4403725" marR="0" rtl="0" algn="l">
              <a:lnSpc>
                <a:spcPct val="100000"/>
              </a:lnSpc>
              <a:spcBef>
                <a:spcPts val="56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619125" lvl="7" marL="4860925" marR="0" rtl="0" algn="l">
              <a:lnSpc>
                <a:spcPct val="100000"/>
              </a:lnSpc>
              <a:spcBef>
                <a:spcPts val="56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619125" lvl="8" marL="5318125" marR="0" rtl="0" algn="l">
              <a:lnSpc>
                <a:spcPct val="100000"/>
              </a:lnSpc>
              <a:spcBef>
                <a:spcPts val="56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3" name="Shape 483"/>
          <p:cNvSpPr txBox="1"/>
          <p:nvPr>
            <p:ph idx="10" type="dt"/>
          </p:nvPr>
        </p:nvSpPr>
        <p:spPr>
          <a:xfrm>
            <a:off x="685800" y="6248400"/>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4" name="Shape 484"/>
          <p:cNvSpPr txBox="1"/>
          <p:nvPr>
            <p:ph idx="11" type="ftr"/>
          </p:nvPr>
        </p:nvSpPr>
        <p:spPr>
          <a:xfrm>
            <a:off x="3124200" y="66294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5" name="Shape 485"/>
          <p:cNvSpPr txBox="1"/>
          <p:nvPr>
            <p:ph idx="12" type="sldNum"/>
          </p:nvPr>
        </p:nvSpPr>
        <p:spPr>
          <a:xfrm>
            <a:off x="6791325" y="6183312"/>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89" name="Shape 489"/>
        <p:cNvGrpSpPr/>
        <p:nvPr/>
      </p:nvGrpSpPr>
      <p:grpSpPr>
        <a:xfrm>
          <a:off x="0" y="0"/>
          <a:ext cx="0" cy="0"/>
          <a:chOff x="0" y="0"/>
          <a:chExt cx="0" cy="0"/>
        </a:xfrm>
      </p:grpSpPr>
      <p:sp>
        <p:nvSpPr>
          <p:cNvPr id="490" name="Shape 490"/>
          <p:cNvSpPr txBox="1"/>
          <p:nvPr>
            <p:ph type="ctrTitle"/>
          </p:nvPr>
        </p:nvSpPr>
        <p:spPr>
          <a:xfrm>
            <a:off x="0" y="2741613"/>
            <a:ext cx="9144000" cy="609599"/>
          </a:xfrm>
          <a:prstGeom prst="rect">
            <a:avLst/>
          </a:prstGeom>
          <a:noFill/>
          <a:ln>
            <a:noFill/>
          </a:ln>
        </p:spPr>
        <p:txBody>
          <a:bodyPr anchorCtr="1" anchor="b" bIns="91425" lIns="91425" rIns="91425" wrap="square" tIns="91425"/>
          <a:lstStyle>
            <a:lvl1pPr indent="0" lvl="0" marL="0" marR="0" rtl="0" algn="ctr">
              <a:lnSpc>
                <a:spcPct val="8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80000"/>
              </a:lnSpc>
              <a:spcBef>
                <a:spcPts val="0"/>
              </a:spcBef>
              <a:spcAft>
                <a:spcPts val="0"/>
              </a:spcAft>
              <a:buNone/>
              <a:defRPr sz="1800"/>
            </a:lvl2pPr>
            <a:lvl3pPr indent="0" lvl="2" marL="0" marR="0" rtl="0" algn="l">
              <a:lnSpc>
                <a:spcPct val="80000"/>
              </a:lnSpc>
              <a:spcBef>
                <a:spcPts val="0"/>
              </a:spcBef>
              <a:spcAft>
                <a:spcPts val="0"/>
              </a:spcAft>
              <a:buNone/>
              <a:defRPr sz="1800"/>
            </a:lvl3pPr>
            <a:lvl4pPr indent="0" lvl="3" marL="0" marR="0" rtl="0" algn="l">
              <a:lnSpc>
                <a:spcPct val="80000"/>
              </a:lnSpc>
              <a:spcBef>
                <a:spcPts val="0"/>
              </a:spcBef>
              <a:spcAft>
                <a:spcPts val="0"/>
              </a:spcAft>
              <a:buNone/>
              <a:defRPr sz="1800"/>
            </a:lvl4pPr>
            <a:lvl5pPr indent="0" lvl="4" marL="0" marR="0" rtl="0" algn="l">
              <a:lnSpc>
                <a:spcPct val="80000"/>
              </a:lnSpc>
              <a:spcBef>
                <a:spcPts val="0"/>
              </a:spcBef>
              <a:spcAft>
                <a:spcPts val="0"/>
              </a:spcAft>
              <a:buNone/>
              <a:defRPr sz="1800"/>
            </a:lvl5pPr>
            <a:lvl6pPr indent="0" lvl="5" marL="457200" marR="0" rtl="0" algn="l">
              <a:lnSpc>
                <a:spcPct val="80000"/>
              </a:lnSpc>
              <a:spcBef>
                <a:spcPts val="0"/>
              </a:spcBef>
              <a:spcAft>
                <a:spcPts val="0"/>
              </a:spcAft>
              <a:buNone/>
              <a:defRPr sz="1800"/>
            </a:lvl6pPr>
            <a:lvl7pPr indent="0" lvl="6" marL="914400" marR="0" rtl="0" algn="l">
              <a:lnSpc>
                <a:spcPct val="80000"/>
              </a:lnSpc>
              <a:spcBef>
                <a:spcPts val="0"/>
              </a:spcBef>
              <a:spcAft>
                <a:spcPts val="0"/>
              </a:spcAft>
              <a:buNone/>
              <a:defRPr sz="1800"/>
            </a:lvl7pPr>
            <a:lvl8pPr indent="0" lvl="7" marL="1371600" marR="0" rtl="0" algn="l">
              <a:lnSpc>
                <a:spcPct val="80000"/>
              </a:lnSpc>
              <a:spcBef>
                <a:spcPts val="0"/>
              </a:spcBef>
              <a:spcAft>
                <a:spcPts val="0"/>
              </a:spcAft>
              <a:buNone/>
              <a:defRPr sz="1800"/>
            </a:lvl8pPr>
            <a:lvl9pPr indent="0" lvl="8" marL="1828800" marR="0" rtl="0" algn="l">
              <a:lnSpc>
                <a:spcPct val="80000"/>
              </a:lnSpc>
              <a:spcBef>
                <a:spcPts val="0"/>
              </a:spcBef>
              <a:spcAft>
                <a:spcPts val="0"/>
              </a:spcAft>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8" name="Shape 5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9" name="Shape 59"/>
        <p:cNvGrpSpPr/>
        <p:nvPr/>
      </p:nvGrpSpPr>
      <p:grpSpPr>
        <a:xfrm>
          <a:off x="0" y="0"/>
          <a:ext cx="0" cy="0"/>
          <a:chOff x="0" y="0"/>
          <a:chExt cx="0" cy="0"/>
        </a:xfrm>
      </p:grpSpPr>
      <p:sp>
        <p:nvSpPr>
          <p:cNvPr id="60" name="Shape 60"/>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lgn="l">
              <a:spcBef>
                <a:spcPts val="0"/>
              </a:spcBef>
              <a:spcAft>
                <a:spcPts val="0"/>
              </a:spcAft>
              <a:buNone/>
              <a:defRPr sz="1800"/>
            </a:lvl2pPr>
            <a:lvl3pPr indent="0" lvl="2" rtl="0" algn="l">
              <a:spcBef>
                <a:spcPts val="0"/>
              </a:spcBef>
              <a:spcAft>
                <a:spcPts val="0"/>
              </a:spcAft>
              <a:buNone/>
              <a:defRPr sz="1800"/>
            </a:lvl3pPr>
            <a:lvl4pPr indent="0" lvl="3" rtl="0" algn="l">
              <a:spcBef>
                <a:spcPts val="0"/>
              </a:spcBef>
              <a:spcAft>
                <a:spcPts val="0"/>
              </a:spcAft>
              <a:buNone/>
              <a:defRPr sz="1800"/>
            </a:lvl4pPr>
            <a:lvl5pPr indent="0" lvl="4" rtl="0" algn="l">
              <a:spcBef>
                <a:spcPts val="0"/>
              </a:spcBef>
              <a:spcAft>
                <a:spcPts val="0"/>
              </a:spcAft>
              <a:buNone/>
              <a:defRPr sz="1800"/>
            </a:lvl5pPr>
            <a:lvl6pPr indent="0" lvl="5" marL="457200" rtl="0" algn="l">
              <a:spcBef>
                <a:spcPts val="0"/>
              </a:spcBef>
              <a:spcAft>
                <a:spcPts val="0"/>
              </a:spcAft>
              <a:buNone/>
              <a:defRPr sz="1800"/>
            </a:lvl6pPr>
            <a:lvl7pPr indent="0" lvl="6" marL="914400" rtl="0" algn="l">
              <a:spcBef>
                <a:spcPts val="0"/>
              </a:spcBef>
              <a:spcAft>
                <a:spcPts val="0"/>
              </a:spcAft>
              <a:buNone/>
              <a:defRPr sz="1800"/>
            </a:lvl7pPr>
            <a:lvl8pPr indent="0" lvl="7" marL="1371600" rtl="0" algn="l">
              <a:spcBef>
                <a:spcPts val="0"/>
              </a:spcBef>
              <a:spcAft>
                <a:spcPts val="0"/>
              </a:spcAft>
              <a:buNone/>
              <a:defRPr sz="1800"/>
            </a:lvl8pPr>
            <a:lvl9pPr indent="0" lvl="8" marL="1828800" rtl="0" algn="l">
              <a:spcBef>
                <a:spcPts val="0"/>
              </a:spcBef>
              <a:spcAft>
                <a:spcPts val="0"/>
              </a:spcAft>
              <a:buNone/>
              <a:defRPr sz="1800"/>
            </a:lvl9pPr>
          </a:lstStyle>
          <a:p/>
        </p:txBody>
      </p:sp>
      <p:sp>
        <p:nvSpPr>
          <p:cNvPr id="61" name="Shape 6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3" name="Shape 6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6" name="Shape 66"/>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68" name="Shape 68"/>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1400"/>
              </a:spcAft>
              <a:buClr>
                <a:schemeClr val="dk1"/>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400" u="none" cap="none" strike="noStrike">
                <a:solidFill>
                  <a:srgbClr val="000000"/>
                </a:solidFill>
                <a:latin typeface="Arial"/>
                <a:ea typeface="Arial"/>
                <a:cs typeface="Arial"/>
                <a:sym typeface="Arial"/>
              </a:defRPr>
            </a:lvl9pPr>
          </a:lstStyle>
          <a:p/>
        </p:txBody>
      </p:sp>
      <p:sp>
        <p:nvSpPr>
          <p:cNvPr id="69" name="Shape 69"/>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70" name="Shape 70"/>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1" name="Shape 71"/>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2" name="Shape 72"/>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rtl="0" algn="l">
              <a:spcBef>
                <a:spcPts val="0"/>
              </a:spcBef>
              <a:spcAft>
                <a:spcPts val="0"/>
              </a:spcAft>
              <a:buNone/>
              <a:defRPr sz="1800"/>
            </a:lvl2pPr>
            <a:lvl3pPr indent="0" lvl="2" rtl="0" algn="l">
              <a:spcBef>
                <a:spcPts val="0"/>
              </a:spcBef>
              <a:spcAft>
                <a:spcPts val="0"/>
              </a:spcAft>
              <a:buNone/>
              <a:defRPr sz="1800"/>
            </a:lvl3pPr>
            <a:lvl4pPr indent="0" lvl="3" rtl="0" algn="l">
              <a:spcBef>
                <a:spcPts val="0"/>
              </a:spcBef>
              <a:spcAft>
                <a:spcPts val="0"/>
              </a:spcAft>
              <a:buNone/>
              <a:defRPr sz="1800"/>
            </a:lvl4pPr>
            <a:lvl5pPr indent="0" lvl="4" rtl="0" algn="l">
              <a:spcBef>
                <a:spcPts val="0"/>
              </a:spcBef>
              <a:spcAft>
                <a:spcPts val="0"/>
              </a:spcAft>
              <a:buNone/>
              <a:defRPr sz="1800"/>
            </a:lvl5pPr>
            <a:lvl6pPr indent="0" lvl="5" marL="457200" rtl="0" algn="l">
              <a:spcBef>
                <a:spcPts val="0"/>
              </a:spcBef>
              <a:spcAft>
                <a:spcPts val="0"/>
              </a:spcAft>
              <a:buNone/>
              <a:defRPr sz="1800"/>
            </a:lvl6pPr>
            <a:lvl7pPr indent="0" lvl="6" marL="914400" rtl="0" algn="l">
              <a:spcBef>
                <a:spcPts val="0"/>
              </a:spcBef>
              <a:spcAft>
                <a:spcPts val="0"/>
              </a:spcAft>
              <a:buNone/>
              <a:defRPr sz="1800"/>
            </a:lvl7pPr>
            <a:lvl8pPr indent="0" lvl="7" marL="1371600" rtl="0" algn="l">
              <a:spcBef>
                <a:spcPts val="0"/>
              </a:spcBef>
              <a:spcAft>
                <a:spcPts val="0"/>
              </a:spcAft>
              <a:buNone/>
              <a:defRPr sz="1800"/>
            </a:lvl8pPr>
            <a:lvl9pPr indent="0" lvl="8" marL="1828800" rtl="0" algn="l">
              <a:spcBef>
                <a:spcPts val="0"/>
              </a:spcBef>
              <a:spcAft>
                <a:spcPts val="0"/>
              </a:spcAft>
              <a:buNone/>
              <a:defRPr sz="1800"/>
            </a:lvl9pPr>
          </a:lstStyle>
          <a:p/>
        </p:txBody>
      </p:sp>
      <p:sp>
        <p:nvSpPr>
          <p:cNvPr id="75" name="Shape 75"/>
          <p:cNvSpPr txBox="1"/>
          <p:nvPr>
            <p:ph idx="1" type="body"/>
          </p:nvPr>
        </p:nvSpPr>
        <p:spPr>
          <a:xfrm>
            <a:off x="1827213" y="0"/>
            <a:ext cx="3581399" cy="3505200"/>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76" name="Shape 76"/>
          <p:cNvSpPr txBox="1"/>
          <p:nvPr>
            <p:ph idx="2" type="body"/>
          </p:nvPr>
        </p:nvSpPr>
        <p:spPr>
          <a:xfrm>
            <a:off x="5561012" y="0"/>
            <a:ext cx="3582987" cy="3505200"/>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None/>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None/>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77" name="Shape 77"/>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8" name="Shape 78"/>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9" name="Shape 79"/>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5.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6"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theme" Target="../theme/theme6.xml"/><Relationship Id="rId16" Type="http://schemas.openxmlformats.org/officeDocument/2006/relationships/slideLayout" Target="../slideLayouts/slideLayout44.xml"/><Relationship Id="rId5" Type="http://schemas.openxmlformats.org/officeDocument/2006/relationships/image" Target="../media/image4.jpg"/><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6" Type="http://schemas.openxmlformats.org/officeDocument/2006/relationships/theme" Target="../theme/theme7.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slideLayout" Target="../slideLayouts/slideLayout56.xml"/><Relationship Id="rId7"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Layout" Target="../slideLayouts/slideLayout57.xml"/><Relationship Id="rId6"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11" name="Shape 11"/>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12" name="Shape 12"/>
          <p:cNvSpPr txBox="1"/>
          <p:nvPr>
            <p:ph idx="1" type="body"/>
          </p:nvPr>
        </p:nvSpPr>
        <p:spPr>
          <a:xfrm>
            <a:off x="1827211" y="0"/>
            <a:ext cx="7316787" cy="3505200"/>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2000"/>
              </a:spcAft>
              <a:buClr>
                <a:srgbClr val="000000"/>
              </a:buClr>
              <a:buFont typeface="Arial"/>
              <a:buChar char="●"/>
              <a:defRPr b="0" i="0" sz="1400" u="none" cap="none" strike="noStrike">
                <a:solidFill>
                  <a:srgbClr val="000000"/>
                </a:solidFill>
                <a:latin typeface="Arial"/>
                <a:ea typeface="Arial"/>
                <a:cs typeface="Arial"/>
                <a:sym typeface="Arial"/>
              </a:defRPr>
            </a:lvl1pPr>
            <a:lvl2pPr indent="157161" lvl="1" marL="287338" marR="0" rtl="0" algn="l">
              <a:lnSpc>
                <a:spcPct val="100000"/>
              </a:lnSpc>
              <a:spcBef>
                <a:spcPts val="0"/>
              </a:spcBef>
              <a:spcAft>
                <a:spcPts val="2000"/>
              </a:spcAft>
              <a:buClr>
                <a:srgbClr val="000000"/>
              </a:buClr>
              <a:buFont typeface="Arial"/>
              <a:buChar char="○"/>
              <a:defRPr b="0" i="0" sz="1400" u="none" cap="none" strike="noStrike">
                <a:solidFill>
                  <a:srgbClr val="000000"/>
                </a:solidFill>
                <a:latin typeface="Arial"/>
                <a:ea typeface="Arial"/>
                <a:cs typeface="Arial"/>
                <a:sym typeface="Arial"/>
              </a:defRPr>
            </a:lvl2pPr>
            <a:lvl3pPr indent="512762" lvl="2" marL="401638" marR="0" rtl="0" algn="l">
              <a:lnSpc>
                <a:spcPct val="100000"/>
              </a:lnSpc>
              <a:spcBef>
                <a:spcPts val="0"/>
              </a:spcBef>
              <a:spcAft>
                <a:spcPts val="1400"/>
              </a:spcAft>
              <a:buClr>
                <a:srgbClr val="000000"/>
              </a:buClr>
              <a:buFont typeface="Arial"/>
              <a:buChar char="■"/>
              <a:defRPr b="0" i="0" sz="1400" u="none" cap="none" strike="noStrike">
                <a:solidFill>
                  <a:srgbClr val="000000"/>
                </a:solidFill>
                <a:latin typeface="Arial"/>
                <a:ea typeface="Arial"/>
                <a:cs typeface="Arial"/>
                <a:sym typeface="Arial"/>
              </a:defRPr>
            </a:lvl3pPr>
            <a:lvl4pPr indent="817562" lvl="3" marL="515938" marR="0" rtl="0" algn="l">
              <a:lnSpc>
                <a:spcPct val="100000"/>
              </a:lnSpc>
              <a:spcBef>
                <a:spcPts val="0"/>
              </a:spcBef>
              <a:spcAft>
                <a:spcPts val="14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95287" lvl="4" marL="12049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82586" lvl="5" marL="16621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82586" lvl="6" marL="21193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82586" lvl="7" marL="25765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82586" lvl="8" marL="3033713" marR="0" rtl="0" algn="l">
              <a:lnSpc>
                <a:spcPct val="100000"/>
              </a:lnSpc>
              <a:spcBef>
                <a:spcPts val="8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13" name="Shape 13"/>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 name="Shape 15"/>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16" name="Shape 16"/>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7" name="Shape 17"/>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8" name="Shape 18"/>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9" name="Shape 19"/>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20" name="Shape 20"/>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21" name="Shape 21"/>
          <p:cNvPicPr preferRelativeResize="0"/>
          <p:nvPr/>
        </p:nvPicPr>
        <p:blipFill rotWithShape="1">
          <a:blip r:embed="rId3">
            <a:alphaModFix/>
          </a:blip>
          <a:srcRect b="0" l="0" r="0" t="0"/>
          <a:stretch/>
        </p:blipFill>
        <p:spPr>
          <a:xfrm>
            <a:off x="161925" y="6267450"/>
            <a:ext cx="588962" cy="446086"/>
          </a:xfrm>
          <a:prstGeom prst="rect">
            <a:avLst/>
          </a:prstGeom>
          <a:noFill/>
          <a:ln>
            <a:noFill/>
          </a:ln>
        </p:spPr>
      </p:pic>
      <p:sp>
        <p:nvSpPr>
          <p:cNvPr id="22" name="Shape 22"/>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94" name="Shape 94"/>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95" name="Shape 95"/>
          <p:cNvSpPr txBox="1"/>
          <p:nvPr>
            <p:ph idx="1" type="body"/>
          </p:nvPr>
        </p:nvSpPr>
        <p:spPr>
          <a:xfrm>
            <a:off x="273050" y="1095375"/>
            <a:ext cx="8547100" cy="55594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Char char="●"/>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Char char="○"/>
              <a:defRPr b="0" i="0" sz="1400" u="none" cap="none" strike="noStrike">
                <a:solidFill>
                  <a:srgbClr val="000000"/>
                </a:solidFill>
                <a:latin typeface="Arial"/>
                <a:ea typeface="Arial"/>
                <a:cs typeface="Arial"/>
                <a:sym typeface="Arial"/>
              </a:defRPr>
            </a:lvl2pPr>
            <a:lvl3pPr indent="-7938" lvl="2" marL="2873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3pPr>
            <a:lvl4pPr indent="63500" lvl="3" marL="914400" marR="0" rtl="0" algn="l">
              <a:lnSpc>
                <a:spcPct val="100000"/>
              </a:lnSpc>
              <a:spcBef>
                <a:spcPts val="70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7937" lvl="4" marL="12525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5pPr>
            <a:lvl6pPr indent="-7938" lvl="5" marL="17097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6pPr>
            <a:lvl7pPr indent="-7938" lvl="6" marL="21669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7pPr>
            <a:lvl8pPr indent="-7938" lvl="7" marL="26241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8pPr>
            <a:lvl9pPr indent="-7938" lvl="8" marL="3081338" marR="0" rtl="0" algn="l">
              <a:lnSpc>
                <a:spcPct val="100000"/>
              </a:lnSpc>
              <a:spcBef>
                <a:spcPts val="7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9pPr>
          </a:lstStyle>
          <a:p/>
        </p:txBody>
      </p:sp>
      <p:sp>
        <p:nvSpPr>
          <p:cNvPr id="96" name="Shape 96"/>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7" name="Shape 97"/>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8" name="Shape 98"/>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99" name="Shape 99"/>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00" name="Shape 100"/>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01" name="Shape 101"/>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02" name="Shape 102"/>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103" name="Shape 103"/>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04" name="Shape 104"/>
          <p:cNvSpPr txBox="1"/>
          <p:nvPr/>
        </p:nvSpPr>
        <p:spPr>
          <a:xfrm>
            <a:off x="1776411" y="0"/>
            <a:ext cx="1885950" cy="3667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6-3 Biodiversity</a:t>
            </a:r>
          </a:p>
        </p:txBody>
      </p:sp>
      <p:pic>
        <p:nvPicPr>
          <p:cNvPr id="105" name="Shape 105"/>
          <p:cNvPicPr preferRelativeResize="0"/>
          <p:nvPr/>
        </p:nvPicPr>
        <p:blipFill rotWithShape="1">
          <a:blip r:embed="rId3">
            <a:alphaModFix/>
          </a:blip>
          <a:srcRect b="0" l="0" r="0" t="0"/>
          <a:stretch/>
        </p:blipFill>
        <p:spPr>
          <a:xfrm>
            <a:off x="161925" y="6267450"/>
            <a:ext cx="588962" cy="446086"/>
          </a:xfrm>
          <a:prstGeom prst="rect">
            <a:avLst/>
          </a:prstGeom>
          <a:noFill/>
          <a:ln>
            <a:noFill/>
          </a:ln>
        </p:spPr>
      </p:pic>
      <p:sp>
        <p:nvSpPr>
          <p:cNvPr id="106" name="Shape 106"/>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
        <p:nvSpPr>
          <p:cNvPr id="107" name="Shape 107"/>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pic>
        <p:nvPicPr>
          <p:cNvPr id="108" name="Shape 108"/>
          <p:cNvPicPr preferRelativeResize="0"/>
          <p:nvPr/>
        </p:nvPicPr>
        <p:blipFill rotWithShape="1">
          <a:blip r:embed="rId4">
            <a:alphaModFix/>
          </a:blip>
          <a:srcRect b="0" l="0" r="0" t="0"/>
          <a:stretch/>
        </p:blipFill>
        <p:spPr>
          <a:xfrm>
            <a:off x="3681412" y="101600"/>
            <a:ext cx="317500" cy="19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8" name="Shape 178"/>
        <p:cNvGrpSpPr/>
        <p:nvPr/>
      </p:nvGrpSpPr>
      <p:grpSpPr>
        <a:xfrm>
          <a:off x="0" y="0"/>
          <a:ext cx="0" cy="0"/>
          <a:chOff x="0" y="0"/>
          <a:chExt cx="0" cy="0"/>
        </a:xfrm>
      </p:grpSpPr>
      <p:pic>
        <p:nvPicPr>
          <p:cNvPr id="179" name="Shape 179"/>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180" name="Shape 180"/>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181" name="Shape 181"/>
          <p:cNvSpPr txBox="1"/>
          <p:nvPr>
            <p:ph idx="1" type="body"/>
          </p:nvPr>
        </p:nvSpPr>
        <p:spPr>
          <a:xfrm>
            <a:off x="273050" y="1095375"/>
            <a:ext cx="8642349" cy="4848225"/>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400"/>
              </a:spcAft>
              <a:buClr>
                <a:srgbClr val="000000"/>
              </a:buClr>
              <a:buFont typeface="Arial"/>
              <a:buChar char="●"/>
              <a:defRPr b="0" i="0" sz="1400" u="none" cap="none" strike="noStrike">
                <a:solidFill>
                  <a:srgbClr val="000000"/>
                </a:solidFill>
                <a:latin typeface="Arial"/>
                <a:ea typeface="Arial"/>
                <a:cs typeface="Arial"/>
                <a:sym typeface="Arial"/>
              </a:defRPr>
            </a:lvl1pPr>
            <a:lvl2pPr indent="342900" lvl="1" marL="114300" marR="0" rtl="0" algn="l">
              <a:lnSpc>
                <a:spcPct val="85000"/>
              </a:lnSpc>
              <a:spcBef>
                <a:spcPts val="0"/>
              </a:spcBef>
              <a:spcAft>
                <a:spcPts val="1400"/>
              </a:spcAft>
              <a:buClr>
                <a:srgbClr val="000000"/>
              </a:buClr>
              <a:buFont typeface="Arial"/>
              <a:buChar char="○"/>
              <a:defRPr b="0" i="0" sz="1400" u="none" cap="none" strike="noStrike">
                <a:solidFill>
                  <a:srgbClr val="000000"/>
                </a:solidFill>
                <a:latin typeface="Arial"/>
                <a:ea typeface="Arial"/>
                <a:cs typeface="Arial"/>
                <a:sym typeface="Arial"/>
              </a:defRPr>
            </a:lvl2pPr>
            <a:lvl3pPr indent="57150" lvl="2" marL="577850"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66675" lvl="3" marL="923925" marR="0" rtl="0" algn="l">
              <a:lnSpc>
                <a:spcPct val="100000"/>
              </a:lnSpc>
              <a:spcBef>
                <a:spcPts val="98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 lvl="4" marL="1089025" marR="0" rtl="0" algn="l">
              <a:lnSpc>
                <a:spcPct val="100000"/>
              </a:lnSpc>
              <a:spcBef>
                <a:spcPts val="840"/>
              </a:spcBef>
              <a:spcAft>
                <a:spcPts val="600"/>
              </a:spcAft>
              <a:buClr>
                <a:srgbClr val="000000"/>
              </a:buClr>
              <a:buFont typeface="Arial"/>
              <a:buChar char="○"/>
              <a:defRPr b="0" i="0" sz="1400" u="none" cap="none" strike="noStrike">
                <a:solidFill>
                  <a:srgbClr val="000000"/>
                </a:solidFill>
                <a:latin typeface="Arial"/>
                <a:ea typeface="Arial"/>
                <a:cs typeface="Arial"/>
                <a:sym typeface="Arial"/>
              </a:defRPr>
            </a:lvl5pPr>
            <a:lvl6pPr indent="3175" lvl="5" marL="1546225" marR="0" rtl="0" algn="l">
              <a:lnSpc>
                <a:spcPct val="100000"/>
              </a:lnSpc>
              <a:spcBef>
                <a:spcPts val="840"/>
              </a:spcBef>
              <a:spcAft>
                <a:spcPts val="600"/>
              </a:spcAft>
              <a:buClr>
                <a:srgbClr val="000000"/>
              </a:buClr>
              <a:buFont typeface="Arial"/>
              <a:buChar char="■"/>
              <a:defRPr b="0" i="0" sz="1400" u="none" cap="none" strike="noStrike">
                <a:solidFill>
                  <a:srgbClr val="000000"/>
                </a:solidFill>
                <a:latin typeface="Arial"/>
                <a:ea typeface="Arial"/>
                <a:cs typeface="Arial"/>
                <a:sym typeface="Arial"/>
              </a:defRPr>
            </a:lvl6pPr>
            <a:lvl7pPr indent="3175" lvl="6" marL="2003425" marR="0" rtl="0" algn="l">
              <a:lnSpc>
                <a:spcPct val="100000"/>
              </a:lnSpc>
              <a:spcBef>
                <a:spcPts val="840"/>
              </a:spcBef>
              <a:spcAft>
                <a:spcPts val="600"/>
              </a:spcAft>
              <a:buClr>
                <a:srgbClr val="000000"/>
              </a:buClr>
              <a:buFont typeface="Arial"/>
              <a:buChar char="●"/>
              <a:defRPr b="0" i="0" sz="1400" u="none" cap="none" strike="noStrike">
                <a:solidFill>
                  <a:srgbClr val="000000"/>
                </a:solidFill>
                <a:latin typeface="Arial"/>
                <a:ea typeface="Arial"/>
                <a:cs typeface="Arial"/>
                <a:sym typeface="Arial"/>
              </a:defRPr>
            </a:lvl7pPr>
            <a:lvl8pPr indent="3175" lvl="7" marL="2460625" marR="0" rtl="0" algn="l">
              <a:lnSpc>
                <a:spcPct val="100000"/>
              </a:lnSpc>
              <a:spcBef>
                <a:spcPts val="840"/>
              </a:spcBef>
              <a:spcAft>
                <a:spcPts val="600"/>
              </a:spcAft>
              <a:buClr>
                <a:srgbClr val="000000"/>
              </a:buClr>
              <a:buFont typeface="Arial"/>
              <a:buChar char="○"/>
              <a:defRPr b="0" i="0" sz="1400" u="none" cap="none" strike="noStrike">
                <a:solidFill>
                  <a:srgbClr val="000000"/>
                </a:solidFill>
                <a:latin typeface="Arial"/>
                <a:ea typeface="Arial"/>
                <a:cs typeface="Arial"/>
                <a:sym typeface="Arial"/>
              </a:defRPr>
            </a:lvl8pPr>
            <a:lvl9pPr indent="3175" lvl="8" marL="2917825" marR="0" rtl="0" algn="l">
              <a:lnSpc>
                <a:spcPct val="100000"/>
              </a:lnSpc>
              <a:spcBef>
                <a:spcPts val="840"/>
              </a:spcBef>
              <a:spcAft>
                <a:spcPts val="600"/>
              </a:spcAft>
              <a:buClr>
                <a:srgbClr val="000000"/>
              </a:buClr>
              <a:buFont typeface="Arial"/>
              <a:buChar char="■"/>
              <a:defRPr b="0" i="0" sz="1400" u="none" cap="none" strike="noStrike">
                <a:solidFill>
                  <a:srgbClr val="000000"/>
                </a:solidFill>
                <a:latin typeface="Arial"/>
                <a:ea typeface="Arial"/>
                <a:cs typeface="Arial"/>
                <a:sym typeface="Arial"/>
              </a:defRPr>
            </a:lvl9pPr>
          </a:lstStyle>
          <a:p/>
        </p:txBody>
      </p:sp>
      <p:sp>
        <p:nvSpPr>
          <p:cNvPr id="182" name="Shape 182"/>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83" name="Shape 183"/>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84" name="Shape 184"/>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185" name="Shape 185"/>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86" name="Shape 186"/>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87" name="Shape 187"/>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88" name="Shape 188"/>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189" name="Shape 189"/>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190" name="Shape 190"/>
          <p:cNvSpPr txBox="1"/>
          <p:nvPr/>
        </p:nvSpPr>
        <p:spPr>
          <a:xfrm>
            <a:off x="1776411" y="0"/>
            <a:ext cx="1885950" cy="3667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6-3 Biodiversity</a:t>
            </a:r>
          </a:p>
        </p:txBody>
      </p:sp>
      <p:pic>
        <p:nvPicPr>
          <p:cNvPr id="191" name="Shape 191"/>
          <p:cNvPicPr preferRelativeResize="0"/>
          <p:nvPr/>
        </p:nvPicPr>
        <p:blipFill rotWithShape="1">
          <a:blip r:embed="rId3">
            <a:alphaModFix/>
          </a:blip>
          <a:srcRect b="0" l="0" r="0" t="0"/>
          <a:stretch/>
        </p:blipFill>
        <p:spPr>
          <a:xfrm>
            <a:off x="161925" y="6267450"/>
            <a:ext cx="588962" cy="446086"/>
          </a:xfrm>
          <a:prstGeom prst="rect">
            <a:avLst/>
          </a:prstGeom>
          <a:noFill/>
          <a:ln>
            <a:noFill/>
          </a:ln>
        </p:spPr>
      </p:pic>
      <p:sp>
        <p:nvSpPr>
          <p:cNvPr id="192" name="Shape 192"/>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
        <p:nvSpPr>
          <p:cNvPr id="193" name="Shape 193"/>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pic>
        <p:nvPicPr>
          <p:cNvPr id="194" name="Shape 194"/>
          <p:cNvPicPr preferRelativeResize="0"/>
          <p:nvPr/>
        </p:nvPicPr>
        <p:blipFill rotWithShape="1">
          <a:blip r:embed="rId4">
            <a:alphaModFix/>
          </a:blip>
          <a:srcRect b="0" l="0" r="0" t="0"/>
          <a:stretch/>
        </p:blipFill>
        <p:spPr>
          <a:xfrm>
            <a:off x="3681412" y="101600"/>
            <a:ext cx="317500" cy="19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4" name="Shape 264"/>
        <p:cNvGrpSpPr/>
        <p:nvPr/>
      </p:nvGrpSpPr>
      <p:grpSpPr>
        <a:xfrm>
          <a:off x="0" y="0"/>
          <a:ext cx="0" cy="0"/>
          <a:chOff x="0" y="0"/>
          <a:chExt cx="0" cy="0"/>
        </a:xfrm>
      </p:grpSpPr>
      <p:pic>
        <p:nvPicPr>
          <p:cNvPr id="265" name="Shape 265"/>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266" name="Shape 266"/>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267" name="Shape 267"/>
          <p:cNvSpPr txBox="1"/>
          <p:nvPr>
            <p:ph idx="1" type="body"/>
          </p:nvPr>
        </p:nvSpPr>
        <p:spPr>
          <a:xfrm>
            <a:off x="273050" y="1095375"/>
            <a:ext cx="8870949" cy="4619625"/>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Char char="●"/>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68" name="Shape 268"/>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9" name="Shape 269"/>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70" name="Shape 270"/>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271" name="Shape 271"/>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272" name="Shape 272"/>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273" name="Shape 273"/>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274" name="Shape 274"/>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275" name="Shape 275"/>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276" name="Shape 276"/>
          <p:cNvSpPr txBox="1"/>
          <p:nvPr/>
        </p:nvSpPr>
        <p:spPr>
          <a:xfrm>
            <a:off x="1776411" y="0"/>
            <a:ext cx="1885950" cy="3667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6-3 Biodiversity</a:t>
            </a:r>
          </a:p>
        </p:txBody>
      </p:sp>
      <p:pic>
        <p:nvPicPr>
          <p:cNvPr id="277" name="Shape 277"/>
          <p:cNvPicPr preferRelativeResize="0"/>
          <p:nvPr/>
        </p:nvPicPr>
        <p:blipFill rotWithShape="1">
          <a:blip r:embed="rId3">
            <a:alphaModFix/>
          </a:blip>
          <a:srcRect b="0" l="0" r="0" t="0"/>
          <a:stretch/>
        </p:blipFill>
        <p:spPr>
          <a:xfrm>
            <a:off x="635000" y="2397125"/>
            <a:ext cx="671511" cy="433386"/>
          </a:xfrm>
          <a:prstGeom prst="rect">
            <a:avLst/>
          </a:prstGeom>
          <a:noFill/>
          <a:ln>
            <a:noFill/>
          </a:ln>
        </p:spPr>
      </p:pic>
      <p:pic>
        <p:nvPicPr>
          <p:cNvPr id="278" name="Shape 278"/>
          <p:cNvPicPr preferRelativeResize="0"/>
          <p:nvPr/>
        </p:nvPicPr>
        <p:blipFill rotWithShape="1">
          <a:blip r:embed="rId4">
            <a:alphaModFix/>
          </a:blip>
          <a:srcRect b="0" l="0" r="0" t="0"/>
          <a:stretch/>
        </p:blipFill>
        <p:spPr>
          <a:xfrm>
            <a:off x="161925" y="6267450"/>
            <a:ext cx="588962" cy="446086"/>
          </a:xfrm>
          <a:prstGeom prst="rect">
            <a:avLst/>
          </a:prstGeom>
          <a:noFill/>
          <a:ln>
            <a:noFill/>
          </a:ln>
        </p:spPr>
      </p:pic>
      <p:sp>
        <p:nvSpPr>
          <p:cNvPr id="279" name="Shape 279"/>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
        <p:nvSpPr>
          <p:cNvPr id="280" name="Shape 280"/>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pic>
        <p:nvPicPr>
          <p:cNvPr id="281" name="Shape 281"/>
          <p:cNvPicPr preferRelativeResize="0"/>
          <p:nvPr/>
        </p:nvPicPr>
        <p:blipFill rotWithShape="1">
          <a:blip r:embed="rId5">
            <a:alphaModFix/>
          </a:blip>
          <a:srcRect b="0" l="0" r="0" t="0"/>
          <a:stretch/>
        </p:blipFill>
        <p:spPr>
          <a:xfrm>
            <a:off x="3681412" y="101600"/>
            <a:ext cx="317500" cy="19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1" name="Shape 351"/>
        <p:cNvGrpSpPr/>
        <p:nvPr/>
      </p:nvGrpSpPr>
      <p:grpSpPr>
        <a:xfrm>
          <a:off x="0" y="0"/>
          <a:ext cx="0" cy="0"/>
          <a:chOff x="0" y="0"/>
          <a:chExt cx="0" cy="0"/>
        </a:xfrm>
      </p:grpSpPr>
      <p:pic>
        <p:nvPicPr>
          <p:cNvPr id="352" name="Shape 352"/>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353" name="Shape 353"/>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354" name="Shape 354"/>
          <p:cNvSpPr txBox="1"/>
          <p:nvPr>
            <p:ph idx="1" type="body"/>
          </p:nvPr>
        </p:nvSpPr>
        <p:spPr>
          <a:xfrm>
            <a:off x="273050" y="393700"/>
            <a:ext cx="8870949" cy="6119811"/>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Char char="●"/>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55" name="Shape 355"/>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6" name="Shape 356"/>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7" name="Shape 357"/>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358" name="Shape 358"/>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359" name="Shape 359"/>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360" name="Shape 360"/>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361" name="Shape 361"/>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362" name="Shape 362"/>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363" name="Shape 363"/>
          <p:cNvSpPr txBox="1"/>
          <p:nvPr/>
        </p:nvSpPr>
        <p:spPr>
          <a:xfrm>
            <a:off x="1776411" y="0"/>
            <a:ext cx="1885950" cy="3667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6-3 Biodiversity</a:t>
            </a:r>
          </a:p>
        </p:txBody>
      </p:sp>
      <p:pic>
        <p:nvPicPr>
          <p:cNvPr id="364" name="Shape 364"/>
          <p:cNvPicPr preferRelativeResize="0"/>
          <p:nvPr/>
        </p:nvPicPr>
        <p:blipFill rotWithShape="1">
          <a:blip r:embed="rId3">
            <a:alphaModFix/>
          </a:blip>
          <a:srcRect b="0" l="0" r="0" t="0"/>
          <a:stretch/>
        </p:blipFill>
        <p:spPr>
          <a:xfrm>
            <a:off x="161925" y="6267450"/>
            <a:ext cx="588962" cy="446086"/>
          </a:xfrm>
          <a:prstGeom prst="rect">
            <a:avLst/>
          </a:prstGeom>
          <a:noFill/>
          <a:ln>
            <a:noFill/>
          </a:ln>
        </p:spPr>
      </p:pic>
      <p:sp>
        <p:nvSpPr>
          <p:cNvPr id="365" name="Shape 365"/>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
        <p:nvSpPr>
          <p:cNvPr id="366" name="Shape 366"/>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pic>
        <p:nvPicPr>
          <p:cNvPr id="367" name="Shape 367"/>
          <p:cNvPicPr preferRelativeResize="0"/>
          <p:nvPr/>
        </p:nvPicPr>
        <p:blipFill rotWithShape="1">
          <a:blip r:embed="rId4">
            <a:alphaModFix/>
          </a:blip>
          <a:srcRect b="0" l="0" r="0" t="0"/>
          <a:stretch/>
        </p:blipFill>
        <p:spPr>
          <a:xfrm>
            <a:off x="3681412" y="101600"/>
            <a:ext cx="317500" cy="19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7" name="Shape 437"/>
        <p:cNvGrpSpPr/>
        <p:nvPr/>
      </p:nvGrpSpPr>
      <p:grpSpPr>
        <a:xfrm>
          <a:off x="0" y="0"/>
          <a:ext cx="0" cy="0"/>
          <a:chOff x="0" y="0"/>
          <a:chExt cx="0" cy="0"/>
        </a:xfrm>
      </p:grpSpPr>
      <p:pic>
        <p:nvPicPr>
          <p:cNvPr id="438" name="Shape 438"/>
          <p:cNvPicPr preferRelativeResize="0"/>
          <p:nvPr/>
        </p:nvPicPr>
        <p:blipFill rotWithShape="1">
          <a:blip r:embed="rId1">
            <a:alphaModFix/>
          </a:blip>
          <a:srcRect b="0" l="0" r="0" t="0"/>
          <a:stretch/>
        </p:blipFill>
        <p:spPr>
          <a:xfrm>
            <a:off x="0" y="14286"/>
            <a:ext cx="9144000" cy="6858000"/>
          </a:xfrm>
          <a:prstGeom prst="rect">
            <a:avLst/>
          </a:prstGeom>
          <a:noFill/>
          <a:ln>
            <a:noFill/>
          </a:ln>
        </p:spPr>
      </p:pic>
      <p:pic>
        <p:nvPicPr>
          <p:cNvPr id="439" name="Shape 439"/>
          <p:cNvPicPr preferRelativeResize="0"/>
          <p:nvPr/>
        </p:nvPicPr>
        <p:blipFill rotWithShape="1">
          <a:blip r:embed="rId2">
            <a:alphaModFix/>
          </a:blip>
          <a:srcRect b="0" l="0" r="0" t="0"/>
          <a:stretch/>
        </p:blipFill>
        <p:spPr>
          <a:xfrm>
            <a:off x="8048625" y="6399212"/>
            <a:ext cx="1143000" cy="406399"/>
          </a:xfrm>
          <a:prstGeom prst="rect">
            <a:avLst/>
          </a:prstGeom>
          <a:noFill/>
          <a:ln>
            <a:noFill/>
          </a:ln>
        </p:spPr>
      </p:pic>
      <p:sp>
        <p:nvSpPr>
          <p:cNvPr id="440" name="Shape 440"/>
          <p:cNvSpPr txBox="1"/>
          <p:nvPr>
            <p:ph idx="1" type="body"/>
          </p:nvPr>
        </p:nvSpPr>
        <p:spPr>
          <a:xfrm>
            <a:off x="273050" y="1095375"/>
            <a:ext cx="8870949" cy="5416550"/>
          </a:xfrm>
          <a:prstGeom prst="rect">
            <a:avLst/>
          </a:prstGeom>
          <a:noFill/>
          <a:ln>
            <a:noFill/>
          </a:ln>
        </p:spPr>
        <p:txBody>
          <a:bodyPr anchorCtr="0" anchor="t" bIns="91425" lIns="91425" rIns="91425" wrap="square" tIns="91425"/>
          <a:lstStyle>
            <a:lvl1pPr indent="-342900" lvl="0" marL="342900" marR="0" rtl="0" algn="l">
              <a:lnSpc>
                <a:spcPct val="100000"/>
              </a:lnSpc>
              <a:spcBef>
                <a:spcPts val="3200"/>
              </a:spcBef>
              <a:spcAft>
                <a:spcPts val="2400"/>
              </a:spcAft>
              <a:buClr>
                <a:srgbClr val="000000"/>
              </a:buClr>
              <a:buFont typeface="Arial"/>
              <a:buChar char="●"/>
              <a:defRPr b="0" i="0" sz="1400" u="none" cap="none" strike="noStrike">
                <a:solidFill>
                  <a:srgbClr val="000000"/>
                </a:solidFill>
                <a:latin typeface="Arial"/>
                <a:ea typeface="Arial"/>
                <a:cs typeface="Arial"/>
                <a:sym typeface="Arial"/>
              </a:defRPr>
            </a:lvl1pPr>
            <a:lvl2pPr indent="-749300" lvl="1" marL="1206500" marR="0" rtl="0" algn="l">
              <a:lnSpc>
                <a:spcPct val="100000"/>
              </a:lnSpc>
              <a:spcBef>
                <a:spcPts val="280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2pPr>
            <a:lvl3pPr indent="68262" lvl="2" marL="1557338" marR="0" rtl="0" algn="l">
              <a:lnSpc>
                <a:spcPct val="100000"/>
              </a:lnSpc>
              <a:spcBef>
                <a:spcPts val="0"/>
              </a:spcBef>
              <a:spcAft>
                <a:spcPts val="70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00038" lvl="3" marL="1671638" marR="0" rtl="0" algn="l">
              <a:lnSpc>
                <a:spcPct val="100000"/>
              </a:lnSpc>
              <a:spcBef>
                <a:spcPts val="0"/>
              </a:spcBef>
              <a:spcAft>
                <a:spcPts val="700"/>
              </a:spcAft>
              <a:buClr>
                <a:srgbClr val="000000"/>
              </a:buClr>
              <a:buFont typeface="Arial"/>
              <a:buChar char="●"/>
              <a:defRPr b="0" i="0" sz="1400" u="none" cap="none" strike="noStrike">
                <a:solidFill>
                  <a:srgbClr val="000000"/>
                </a:solidFill>
                <a:latin typeface="Arial"/>
                <a:ea typeface="Arial"/>
                <a:cs typeface="Arial"/>
                <a:sym typeface="Arial"/>
              </a:defRPr>
            </a:lvl4pPr>
            <a:lvl5pPr indent="61911" lvl="4" marL="24653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61911" lvl="5" marL="29225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61912" lvl="6" marL="33797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61912" lvl="7" marL="38369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61912" lvl="8" marL="4294188" marR="0" rtl="0" algn="l">
              <a:lnSpc>
                <a:spcPct val="100000"/>
              </a:lnSpc>
              <a:spcBef>
                <a:spcPts val="0"/>
              </a:spcBef>
              <a:spcAft>
                <a:spcPts val="16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441" name="Shape 441"/>
          <p:cNvSpPr txBox="1"/>
          <p:nvPr>
            <p:ph idx="10" type="dt"/>
          </p:nvPr>
        </p:nvSpPr>
        <p:spPr>
          <a:xfrm>
            <a:off x="914400" y="6278562"/>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2" name="Shape 442"/>
          <p:cNvSpPr txBox="1"/>
          <p:nvPr>
            <p:ph idx="11" type="ftr"/>
          </p:nvPr>
        </p:nvSpPr>
        <p:spPr>
          <a:xfrm>
            <a:off x="2859086" y="65786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3" name="Shape 443"/>
          <p:cNvSpPr txBox="1"/>
          <p:nvPr>
            <p:ph idx="12" type="sldNum"/>
          </p:nvPr>
        </p:nvSpPr>
        <p:spPr>
          <a:xfrm>
            <a:off x="5994400" y="6188075"/>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444" name="Shape 444"/>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45" name="Shape 445"/>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46" name="Shape 446"/>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47" name="Shape 447"/>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448" name="Shape 448"/>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49" name="Shape 449"/>
          <p:cNvSpPr txBox="1"/>
          <p:nvPr/>
        </p:nvSpPr>
        <p:spPr>
          <a:xfrm>
            <a:off x="1776411" y="0"/>
            <a:ext cx="1885950" cy="3667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6-3 Biodiversity</a:t>
            </a:r>
          </a:p>
        </p:txBody>
      </p:sp>
      <p:pic>
        <p:nvPicPr>
          <p:cNvPr id="450" name="Shape 450"/>
          <p:cNvPicPr preferRelativeResize="0"/>
          <p:nvPr/>
        </p:nvPicPr>
        <p:blipFill rotWithShape="1">
          <a:blip r:embed="rId3">
            <a:alphaModFix/>
          </a:blip>
          <a:srcRect b="0" l="0" r="0" t="0"/>
          <a:stretch/>
        </p:blipFill>
        <p:spPr>
          <a:xfrm>
            <a:off x="622300" y="2400300"/>
            <a:ext cx="673099" cy="434974"/>
          </a:xfrm>
          <a:prstGeom prst="rect">
            <a:avLst/>
          </a:prstGeom>
          <a:noFill/>
          <a:ln>
            <a:noFill/>
          </a:ln>
        </p:spPr>
      </p:pic>
      <p:pic>
        <p:nvPicPr>
          <p:cNvPr id="451" name="Shape 451"/>
          <p:cNvPicPr preferRelativeResize="0"/>
          <p:nvPr/>
        </p:nvPicPr>
        <p:blipFill rotWithShape="1">
          <a:blip r:embed="rId4">
            <a:alphaModFix/>
          </a:blip>
          <a:srcRect b="0" l="0" r="0" t="0"/>
          <a:stretch/>
        </p:blipFill>
        <p:spPr>
          <a:xfrm>
            <a:off x="161925" y="6267450"/>
            <a:ext cx="588962" cy="446086"/>
          </a:xfrm>
          <a:prstGeom prst="rect">
            <a:avLst/>
          </a:prstGeom>
          <a:noFill/>
          <a:ln>
            <a:noFill/>
          </a:ln>
        </p:spPr>
      </p:pic>
      <p:sp>
        <p:nvSpPr>
          <p:cNvPr id="452" name="Shape 452"/>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
        <p:nvSpPr>
          <p:cNvPr id="453" name="Shape 453"/>
          <p:cNvSpPr txBox="1"/>
          <p:nvPr>
            <p:ph type="title"/>
          </p:nvPr>
        </p:nvSpPr>
        <p:spPr>
          <a:xfrm>
            <a:off x="3957637" y="0"/>
            <a:ext cx="40766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sz="1800"/>
            </a:lvl2pPr>
            <a:lvl3pPr indent="0" lvl="2" marL="0" marR="0" rtl="0" algn="l">
              <a:spcBef>
                <a:spcPts val="0"/>
              </a:spcBef>
              <a:spcAft>
                <a:spcPts val="0"/>
              </a:spcAft>
              <a:buNone/>
              <a:defRPr sz="1800"/>
            </a:lvl3pPr>
            <a:lvl4pPr indent="0" lvl="3" marL="0" marR="0" rtl="0" algn="l">
              <a:spcBef>
                <a:spcPts val="0"/>
              </a:spcBef>
              <a:spcAft>
                <a:spcPts val="0"/>
              </a:spcAft>
              <a:buNone/>
              <a:defRPr sz="1800"/>
            </a:lvl4pPr>
            <a:lvl5pPr indent="0" lvl="4" marL="0" marR="0" rtl="0" algn="l">
              <a:spcBef>
                <a:spcPts val="0"/>
              </a:spcBef>
              <a:spcAft>
                <a:spcPts val="0"/>
              </a:spcAft>
              <a:buNone/>
              <a:defRPr sz="1800"/>
            </a:lvl5pPr>
            <a:lvl6pPr indent="0" lvl="5" marL="457200" marR="0" rtl="0" algn="l">
              <a:spcBef>
                <a:spcPts val="0"/>
              </a:spcBef>
              <a:spcAft>
                <a:spcPts val="0"/>
              </a:spcAft>
              <a:buNone/>
              <a:defRPr sz="1800"/>
            </a:lvl6pPr>
            <a:lvl7pPr indent="0" lvl="6" marL="914400" marR="0" rtl="0" algn="l">
              <a:spcBef>
                <a:spcPts val="0"/>
              </a:spcBef>
              <a:spcAft>
                <a:spcPts val="0"/>
              </a:spcAft>
              <a:buNone/>
              <a:defRPr sz="1800"/>
            </a:lvl7pPr>
            <a:lvl8pPr indent="0" lvl="7" marL="1371600" marR="0" rtl="0" algn="l">
              <a:spcBef>
                <a:spcPts val="0"/>
              </a:spcBef>
              <a:spcAft>
                <a:spcPts val="0"/>
              </a:spcAft>
              <a:buNone/>
              <a:defRPr sz="1800"/>
            </a:lvl8pPr>
            <a:lvl9pPr indent="0" lvl="8" marL="1828800" marR="0" rtl="0" algn="l">
              <a:spcBef>
                <a:spcPts val="0"/>
              </a:spcBef>
              <a:spcAft>
                <a:spcPts val="0"/>
              </a:spcAft>
              <a:buNone/>
              <a:defRPr sz="1800"/>
            </a:lvl9pPr>
          </a:lstStyle>
          <a:p/>
        </p:txBody>
      </p:sp>
      <p:pic>
        <p:nvPicPr>
          <p:cNvPr id="454" name="Shape 454"/>
          <p:cNvPicPr preferRelativeResize="0"/>
          <p:nvPr/>
        </p:nvPicPr>
        <p:blipFill rotWithShape="1">
          <a:blip r:embed="rId5">
            <a:alphaModFix/>
          </a:blip>
          <a:srcRect b="0" l="0" r="0" t="0"/>
          <a:stretch/>
        </p:blipFill>
        <p:spPr>
          <a:xfrm>
            <a:off x="3681412" y="101600"/>
            <a:ext cx="317500" cy="19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1" name="Shape 461"/>
        <p:cNvGrpSpPr/>
        <p:nvPr/>
      </p:nvGrpSpPr>
      <p:grpSpPr>
        <a:xfrm>
          <a:off x="0" y="0"/>
          <a:ext cx="0" cy="0"/>
          <a:chOff x="0" y="0"/>
          <a:chExt cx="0" cy="0"/>
        </a:xfrm>
      </p:grpSpPr>
      <p:pic>
        <p:nvPicPr>
          <p:cNvPr id="462" name="Shape 462"/>
          <p:cNvPicPr preferRelativeResize="0"/>
          <p:nvPr/>
        </p:nvPicPr>
        <p:blipFill rotWithShape="1">
          <a:blip r:embed="rId1">
            <a:alphaModFix/>
          </a:blip>
          <a:srcRect b="0" l="0" r="0" t="0"/>
          <a:stretch/>
        </p:blipFill>
        <p:spPr>
          <a:xfrm>
            <a:off x="0" y="0"/>
            <a:ext cx="9182099" cy="6883400"/>
          </a:xfrm>
          <a:prstGeom prst="rect">
            <a:avLst/>
          </a:prstGeom>
          <a:noFill/>
          <a:ln>
            <a:noFill/>
          </a:ln>
        </p:spPr>
      </p:pic>
      <p:sp>
        <p:nvSpPr>
          <p:cNvPr id="463" name="Shape 463"/>
          <p:cNvSpPr txBox="1"/>
          <p:nvPr/>
        </p:nvSpPr>
        <p:spPr>
          <a:xfrm>
            <a:off x="-14286" y="20636"/>
            <a:ext cx="3840161" cy="1952624"/>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64" name="Shape 464"/>
          <p:cNvSpPr txBox="1"/>
          <p:nvPr>
            <p:ph idx="1" type="body"/>
          </p:nvPr>
        </p:nvSpPr>
        <p:spPr>
          <a:xfrm>
            <a:off x="273050" y="1095375"/>
            <a:ext cx="8502649" cy="4314824"/>
          </a:xfrm>
          <a:prstGeom prst="rect">
            <a:avLst/>
          </a:prstGeom>
          <a:noFill/>
          <a:ln>
            <a:noFill/>
          </a:ln>
        </p:spPr>
        <p:txBody>
          <a:bodyPr anchorCtr="0" anchor="t" bIns="91425" lIns="91425" rIns="91425" wrap="square" tIns="91425"/>
          <a:lstStyle>
            <a:lvl1pPr indent="-342900" lvl="0" marL="342900" marR="0" rtl="0" algn="l">
              <a:lnSpc>
                <a:spcPct val="100000"/>
              </a:lnSpc>
              <a:spcBef>
                <a:spcPts val="0"/>
              </a:spcBef>
              <a:spcAft>
                <a:spcPts val="1600"/>
              </a:spcAft>
              <a:buClr>
                <a:srgbClr val="000000"/>
              </a:buClr>
              <a:buFont typeface="Arial"/>
              <a:buChar char="●"/>
              <a:defRPr b="0" i="0" sz="1400" u="none" cap="none" strike="noStrike">
                <a:solidFill>
                  <a:srgbClr val="000000"/>
                </a:solidFill>
                <a:latin typeface="Arial"/>
                <a:ea typeface="Arial"/>
                <a:cs typeface="Arial"/>
                <a:sym typeface="Arial"/>
              </a:defRPr>
            </a:lvl1pPr>
            <a:lvl2pPr indent="-15875" lvl="1" marL="625475" marR="0" rtl="0" algn="l">
              <a:lnSpc>
                <a:spcPct val="100000"/>
              </a:lnSpc>
              <a:spcBef>
                <a:spcPts val="0"/>
              </a:spcBef>
              <a:spcAft>
                <a:spcPts val="1400"/>
              </a:spcAft>
              <a:buClr>
                <a:srgbClr val="000000"/>
              </a:buClr>
              <a:buFont typeface="Arial"/>
              <a:buChar char="○"/>
              <a:defRPr b="0" i="0" sz="1400" u="none" cap="none" strike="noStrike">
                <a:solidFill>
                  <a:srgbClr val="000000"/>
                </a:solidFill>
                <a:latin typeface="Arial"/>
                <a:ea typeface="Arial"/>
                <a:cs typeface="Arial"/>
                <a:sym typeface="Arial"/>
              </a:defRPr>
            </a:lvl2pPr>
            <a:lvl3pPr indent="-192087" lvl="2" marL="1195388" marR="0" rtl="0" algn="l">
              <a:lnSpc>
                <a:spcPct val="100000"/>
              </a:lnSpc>
              <a:spcBef>
                <a:spcPts val="0"/>
              </a:spcBef>
              <a:spcAft>
                <a:spcPts val="1400"/>
              </a:spcAft>
              <a:buClr>
                <a:schemeClr val="dk1"/>
              </a:buClr>
              <a:buSzPct val="100000"/>
              <a:buFont typeface="Arial"/>
              <a:buAutoNum type="alphaLcPeriod"/>
              <a:defRPr b="0" i="0" sz="1400" u="none" cap="none" strike="noStrike">
                <a:solidFill>
                  <a:srgbClr val="000000"/>
                </a:solidFill>
                <a:latin typeface="Arial"/>
                <a:ea typeface="Arial"/>
                <a:cs typeface="Arial"/>
                <a:sym typeface="Arial"/>
              </a:defRPr>
            </a:lvl3pPr>
            <a:lvl4pPr indent="-1457325" lvl="3" marL="2765425" marR="0" rtl="0" algn="l">
              <a:lnSpc>
                <a:spcPct val="100000"/>
              </a:lnSpc>
              <a:spcBef>
                <a:spcPts val="0"/>
              </a:spcBef>
              <a:spcAft>
                <a:spcPts val="1200"/>
              </a:spcAft>
              <a:buClr>
                <a:srgbClr val="000000"/>
              </a:buClr>
              <a:buFont typeface="Arial"/>
              <a:buChar char="●"/>
              <a:defRPr b="0" i="0" sz="1400" u="none" cap="none" strike="noStrike">
                <a:solidFill>
                  <a:srgbClr val="000000"/>
                </a:solidFill>
                <a:latin typeface="Arial"/>
                <a:ea typeface="Arial"/>
                <a:cs typeface="Arial"/>
                <a:sym typeface="Arial"/>
              </a:defRPr>
            </a:lvl4pPr>
            <a:lvl5pPr indent="-619125" lvl="4" marL="3489325" marR="0" rtl="0" algn="l">
              <a:lnSpc>
                <a:spcPct val="100000"/>
              </a:lnSpc>
              <a:spcBef>
                <a:spcPts val="56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5pPr>
            <a:lvl6pPr indent="-619125" lvl="5" marL="3946525" marR="0" rtl="0" algn="l">
              <a:lnSpc>
                <a:spcPct val="100000"/>
              </a:lnSpc>
              <a:spcBef>
                <a:spcPts val="56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6pPr>
            <a:lvl7pPr indent="-619125" lvl="6" marL="4403725" marR="0" rtl="0" algn="l">
              <a:lnSpc>
                <a:spcPct val="100000"/>
              </a:lnSpc>
              <a:spcBef>
                <a:spcPts val="56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7pPr>
            <a:lvl8pPr indent="-619125" lvl="7" marL="4860925" marR="0" rtl="0" algn="l">
              <a:lnSpc>
                <a:spcPct val="100000"/>
              </a:lnSpc>
              <a:spcBef>
                <a:spcPts val="56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8pPr>
            <a:lvl9pPr indent="-619125" lvl="8" marL="5318125" marR="0" rtl="0" algn="l">
              <a:lnSpc>
                <a:spcPct val="100000"/>
              </a:lnSpc>
              <a:spcBef>
                <a:spcPts val="56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9pPr>
          </a:lstStyle>
          <a:p/>
        </p:txBody>
      </p:sp>
      <p:sp>
        <p:nvSpPr>
          <p:cNvPr id="465" name="Shape 465"/>
          <p:cNvSpPr txBox="1"/>
          <p:nvPr>
            <p:ph idx="10" type="dt"/>
          </p:nvPr>
        </p:nvSpPr>
        <p:spPr>
          <a:xfrm>
            <a:off x="685800" y="6248400"/>
            <a:ext cx="19049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6" name="Shape 466"/>
          <p:cNvSpPr txBox="1"/>
          <p:nvPr>
            <p:ph idx="11" type="ftr"/>
          </p:nvPr>
        </p:nvSpPr>
        <p:spPr>
          <a:xfrm>
            <a:off x="3124200" y="6629400"/>
            <a:ext cx="2895600" cy="152399"/>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7" name="Shape 467"/>
          <p:cNvSpPr txBox="1"/>
          <p:nvPr>
            <p:ph idx="12" type="sldNum"/>
          </p:nvPr>
        </p:nvSpPr>
        <p:spPr>
          <a:xfrm>
            <a:off x="6791325" y="6183312"/>
            <a:ext cx="1904999" cy="4572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1</a:t>
            </a:r>
          </a:p>
        </p:txBody>
      </p:sp>
      <p:sp>
        <p:nvSpPr>
          <p:cNvPr id="468" name="Shape 468"/>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469" name="Shape 469"/>
          <p:cNvPicPr preferRelativeResize="0"/>
          <p:nvPr/>
        </p:nvPicPr>
        <p:blipFill rotWithShape="1">
          <a:blip r:embed="rId2">
            <a:alphaModFix/>
          </a:blip>
          <a:srcRect b="0" l="0" r="0" t="0"/>
          <a:stretch/>
        </p:blipFill>
        <p:spPr>
          <a:xfrm>
            <a:off x="161925" y="6267450"/>
            <a:ext cx="588962" cy="446086"/>
          </a:xfrm>
          <a:prstGeom prst="rect">
            <a:avLst/>
          </a:prstGeom>
          <a:noFill/>
          <a:ln>
            <a:noFill/>
          </a:ln>
        </p:spPr>
      </p:pic>
      <p:sp>
        <p:nvSpPr>
          <p:cNvPr id="470" name="Shape 470"/>
          <p:cNvSpPr txBox="1"/>
          <p:nvPr/>
        </p:nvSpPr>
        <p:spPr>
          <a:xfrm>
            <a:off x="609600" y="6384925"/>
            <a:ext cx="2895600" cy="47624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71" name="Shape 471"/>
          <p:cNvSpPr txBox="1"/>
          <p:nvPr/>
        </p:nvSpPr>
        <p:spPr>
          <a:xfrm>
            <a:off x="0" y="1219200"/>
            <a:ext cx="9144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72" name="Shape 472"/>
          <p:cNvSpPr txBox="1"/>
          <p:nvPr/>
        </p:nvSpPr>
        <p:spPr>
          <a:xfrm>
            <a:off x="0" y="0"/>
            <a:ext cx="9158286" cy="333374"/>
          </a:xfrm>
          <a:prstGeom prst="rect">
            <a:avLst/>
          </a:prstGeom>
          <a:solidFill>
            <a:srgbClr val="2C2C94"/>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
        <p:nvSpPr>
          <p:cNvPr id="473" name="Shape 473"/>
          <p:cNvSpPr txBox="1"/>
          <p:nvPr/>
        </p:nvSpPr>
        <p:spPr>
          <a:xfrm>
            <a:off x="8053386" y="63468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474" name="Shape 474"/>
          <p:cNvPicPr preferRelativeResize="0"/>
          <p:nvPr/>
        </p:nvPicPr>
        <p:blipFill rotWithShape="1">
          <a:blip r:embed="rId3">
            <a:alphaModFix/>
          </a:blip>
          <a:srcRect b="0" l="0" r="0" t="0"/>
          <a:stretch/>
        </p:blipFill>
        <p:spPr>
          <a:xfrm>
            <a:off x="8048625" y="6399212"/>
            <a:ext cx="1143000" cy="406399"/>
          </a:xfrm>
          <a:prstGeom prst="rect">
            <a:avLst/>
          </a:prstGeom>
          <a:noFill/>
          <a:ln>
            <a:noFill/>
          </a:ln>
        </p:spPr>
      </p:pic>
      <p:sp>
        <p:nvSpPr>
          <p:cNvPr id="475" name="Shape 475"/>
          <p:cNvSpPr txBox="1"/>
          <p:nvPr/>
        </p:nvSpPr>
        <p:spPr>
          <a:xfrm>
            <a:off x="8210550" y="6448425"/>
            <a:ext cx="920749" cy="27463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End Show</a:t>
            </a:r>
          </a:p>
        </p:txBody>
      </p:sp>
      <p:sp>
        <p:nvSpPr>
          <p:cNvPr id="476" name="Shape 476"/>
          <p:cNvSpPr txBox="1"/>
          <p:nvPr/>
        </p:nvSpPr>
        <p:spPr>
          <a:xfrm>
            <a:off x="7996236" y="6308725"/>
            <a:ext cx="1147762" cy="549275"/>
          </a:xfrm>
          <a:prstGeom prst="rect">
            <a:avLst/>
          </a:prstGeom>
          <a:solidFill>
            <a:srgbClr val="FFFF00">
              <a:alpha val="0"/>
            </a:srgb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477" name="Shape 477"/>
          <p:cNvPicPr preferRelativeResize="0"/>
          <p:nvPr/>
        </p:nvPicPr>
        <p:blipFill rotWithShape="1">
          <a:blip r:embed="rId4">
            <a:alphaModFix/>
          </a:blip>
          <a:srcRect b="0" l="0" r="0" t="0"/>
          <a:stretch/>
        </p:blipFill>
        <p:spPr>
          <a:xfrm>
            <a:off x="0" y="0"/>
            <a:ext cx="4900611" cy="771524"/>
          </a:xfrm>
          <a:prstGeom prst="rect">
            <a:avLst/>
          </a:prstGeom>
          <a:noFill/>
          <a:ln>
            <a:noFill/>
          </a:ln>
        </p:spPr>
      </p:pic>
      <p:sp>
        <p:nvSpPr>
          <p:cNvPr id="478" name="Shape 478"/>
          <p:cNvSpPr txBox="1"/>
          <p:nvPr>
            <p:ph type="title"/>
          </p:nvPr>
        </p:nvSpPr>
        <p:spPr>
          <a:xfrm>
            <a:off x="14286" y="-504825"/>
            <a:ext cx="1069975" cy="1766886"/>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sz="1800"/>
            </a:lvl2pPr>
            <a:lvl3pPr indent="0" lvl="2" marL="0" marR="0" rtl="0" algn="r">
              <a:spcBef>
                <a:spcPts val="0"/>
              </a:spcBef>
              <a:spcAft>
                <a:spcPts val="0"/>
              </a:spcAft>
              <a:buNone/>
              <a:defRPr sz="1800"/>
            </a:lvl3pPr>
            <a:lvl4pPr indent="0" lvl="3" marL="0" marR="0" rtl="0" algn="r">
              <a:spcBef>
                <a:spcPts val="0"/>
              </a:spcBef>
              <a:spcAft>
                <a:spcPts val="0"/>
              </a:spcAft>
              <a:buNone/>
              <a:defRPr sz="1800"/>
            </a:lvl4pPr>
            <a:lvl5pPr indent="0" lvl="4" marL="0" marR="0" rtl="0" algn="r">
              <a:spcBef>
                <a:spcPts val="0"/>
              </a:spcBef>
              <a:spcAft>
                <a:spcPts val="0"/>
              </a:spcAft>
              <a:buNone/>
              <a:defRPr sz="1800"/>
            </a:lvl5pPr>
            <a:lvl6pPr indent="0" lvl="5" marL="457200" marR="0" rtl="0" algn="r">
              <a:spcBef>
                <a:spcPts val="0"/>
              </a:spcBef>
              <a:spcAft>
                <a:spcPts val="0"/>
              </a:spcAft>
              <a:buNone/>
              <a:defRPr sz="1800"/>
            </a:lvl6pPr>
            <a:lvl7pPr indent="0" lvl="6" marL="914400" marR="0" rtl="0" algn="r">
              <a:spcBef>
                <a:spcPts val="0"/>
              </a:spcBef>
              <a:spcAft>
                <a:spcPts val="0"/>
              </a:spcAft>
              <a:buNone/>
              <a:defRPr sz="1800"/>
            </a:lvl7pPr>
            <a:lvl8pPr indent="0" lvl="7" marL="1371600" marR="0" rtl="0" algn="r">
              <a:spcBef>
                <a:spcPts val="0"/>
              </a:spcBef>
              <a:spcAft>
                <a:spcPts val="0"/>
              </a:spcAft>
              <a:buNone/>
              <a:defRPr sz="1800"/>
            </a:lvl8pPr>
            <a:lvl9pPr indent="0" lvl="8" marL="1828800" marR="0" rtl="0" algn="r">
              <a:spcBef>
                <a:spcPts val="0"/>
              </a:spcBef>
              <a:spcAft>
                <a:spcPts val="0"/>
              </a:spcAft>
              <a:buNone/>
              <a:defRPr sz="1800"/>
            </a:lvl9pPr>
          </a:lstStyle>
          <a:p/>
        </p:txBody>
      </p:sp>
      <p:sp>
        <p:nvSpPr>
          <p:cNvPr id="479" name="Shape 479"/>
          <p:cNvSpPr txBox="1"/>
          <p:nvPr/>
        </p:nvSpPr>
        <p:spPr>
          <a:xfrm>
            <a:off x="6816725" y="5967412"/>
            <a:ext cx="2286000" cy="476249"/>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Slide </a:t>
            </a:r>
          </a:p>
          <a:p>
            <a:pPr indent="0" lvl="0" marL="0" marR="0" rtl="0" algn="r">
              <a:lnSpc>
                <a:spcPct val="100000"/>
              </a:lnSpc>
              <a:spcBef>
                <a:spcPts val="0"/>
              </a:spcBef>
              <a:spcAft>
                <a:spcPts val="0"/>
              </a:spcAft>
              <a:buClr>
                <a:schemeClr val="lt1"/>
              </a:buClr>
              <a:buSzPct val="25000"/>
              <a:buFont typeface="Arial"/>
              <a:buNone/>
            </a:pPr>
            <a:fld id="{00000000-1234-1234-1234-123412341234}" type="slidenum">
              <a:rPr b="1" i="0" lang="en-US" sz="1200" u="none" cap="none" strike="noStrike">
                <a:solidFill>
                  <a:schemeClr val="lt1"/>
                </a:solidFill>
                <a:latin typeface="Arial"/>
                <a:ea typeface="Arial"/>
                <a:cs typeface="Arial"/>
                <a:sym typeface="Arial"/>
              </a:rPr>
              <a:t>‹#›</a:t>
            </a:fld>
            <a:r>
              <a:rPr b="1" i="0" lang="en-US" sz="1200" u="none" cap="none" strike="noStrike">
                <a:solidFill>
                  <a:schemeClr val="lt1"/>
                </a:solidFill>
                <a:latin typeface="Arial"/>
                <a:ea typeface="Arial"/>
                <a:cs typeface="Arial"/>
                <a:sym typeface="Arial"/>
              </a:rPr>
              <a:t> of 35</a:t>
            </a:r>
          </a:p>
        </p:txBody>
      </p:sp>
    </p:spTree>
  </p:cSld>
  <p:clrMap accent1="accent1" accent2="accent2" accent3="accent3" accent4="accent4" accent5="accent5" accent6="accent6" bg1="lt1" bg2="dk2" tx1="dk1" tx2="lt2" folHlink="folHlink" hlink="hlink"/>
  <p:sldLayoutIdLst>
    <p:sldLayoutId id="214748370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486" name="Shape 486"/>
        <p:cNvGrpSpPr/>
        <p:nvPr/>
      </p:nvGrpSpPr>
      <p:grpSpPr>
        <a:xfrm>
          <a:off x="0" y="0"/>
          <a:ext cx="0" cy="0"/>
          <a:chOff x="0" y="0"/>
          <a:chExt cx="0" cy="0"/>
        </a:xfrm>
      </p:grpSpPr>
      <p:sp>
        <p:nvSpPr>
          <p:cNvPr id="487" name="Shape 487"/>
          <p:cNvSpPr txBox="1"/>
          <p:nvPr>
            <p:ph type="title"/>
          </p:nvPr>
        </p:nvSpPr>
        <p:spPr>
          <a:xfrm>
            <a:off x="533400" y="473075"/>
            <a:ext cx="8153399" cy="1143000"/>
          </a:xfrm>
          <a:prstGeom prst="rect">
            <a:avLst/>
          </a:prstGeom>
          <a:noFill/>
          <a:ln>
            <a:noFill/>
          </a:ln>
        </p:spPr>
        <p:txBody>
          <a:bodyPr anchorCtr="0" anchor="b" bIns="91425" lIns="91425" rIns="91425" wrap="square" tIns="91425"/>
          <a:lstStyle>
            <a:lvl1pPr indent="0" lvl="0" marL="0" marR="0" rtl="0" algn="l">
              <a:lnSpc>
                <a:spcPct val="8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80000"/>
              </a:lnSpc>
              <a:spcBef>
                <a:spcPts val="0"/>
              </a:spcBef>
              <a:spcAft>
                <a:spcPts val="0"/>
              </a:spcAft>
              <a:buNone/>
              <a:defRPr sz="1800"/>
            </a:lvl2pPr>
            <a:lvl3pPr indent="0" lvl="2" marL="0" marR="0" rtl="0" algn="l">
              <a:lnSpc>
                <a:spcPct val="80000"/>
              </a:lnSpc>
              <a:spcBef>
                <a:spcPts val="0"/>
              </a:spcBef>
              <a:spcAft>
                <a:spcPts val="0"/>
              </a:spcAft>
              <a:buNone/>
              <a:defRPr sz="1800"/>
            </a:lvl3pPr>
            <a:lvl4pPr indent="0" lvl="3" marL="0" marR="0" rtl="0" algn="l">
              <a:lnSpc>
                <a:spcPct val="80000"/>
              </a:lnSpc>
              <a:spcBef>
                <a:spcPts val="0"/>
              </a:spcBef>
              <a:spcAft>
                <a:spcPts val="0"/>
              </a:spcAft>
              <a:buNone/>
              <a:defRPr sz="1800"/>
            </a:lvl4pPr>
            <a:lvl5pPr indent="0" lvl="4" marL="0" marR="0" rtl="0" algn="l">
              <a:lnSpc>
                <a:spcPct val="80000"/>
              </a:lnSpc>
              <a:spcBef>
                <a:spcPts val="0"/>
              </a:spcBef>
              <a:spcAft>
                <a:spcPts val="0"/>
              </a:spcAft>
              <a:buNone/>
              <a:defRPr sz="1800"/>
            </a:lvl5pPr>
            <a:lvl6pPr indent="0" lvl="5" marL="457200" marR="0" rtl="0" algn="l">
              <a:lnSpc>
                <a:spcPct val="80000"/>
              </a:lnSpc>
              <a:spcBef>
                <a:spcPts val="0"/>
              </a:spcBef>
              <a:spcAft>
                <a:spcPts val="0"/>
              </a:spcAft>
              <a:buNone/>
              <a:defRPr sz="1800"/>
            </a:lvl6pPr>
            <a:lvl7pPr indent="0" lvl="6" marL="914400" marR="0" rtl="0" algn="l">
              <a:lnSpc>
                <a:spcPct val="80000"/>
              </a:lnSpc>
              <a:spcBef>
                <a:spcPts val="0"/>
              </a:spcBef>
              <a:spcAft>
                <a:spcPts val="0"/>
              </a:spcAft>
              <a:buNone/>
              <a:defRPr sz="1800"/>
            </a:lvl7pPr>
            <a:lvl8pPr indent="0" lvl="7" marL="1371600" marR="0" rtl="0" algn="l">
              <a:lnSpc>
                <a:spcPct val="80000"/>
              </a:lnSpc>
              <a:spcBef>
                <a:spcPts val="0"/>
              </a:spcBef>
              <a:spcAft>
                <a:spcPts val="0"/>
              </a:spcAft>
              <a:buNone/>
              <a:defRPr sz="1800"/>
            </a:lvl8pPr>
            <a:lvl9pPr indent="0" lvl="8" marL="1828800" marR="0" rtl="0" algn="l">
              <a:lnSpc>
                <a:spcPct val="80000"/>
              </a:lnSpc>
              <a:spcBef>
                <a:spcPts val="0"/>
              </a:spcBef>
              <a:spcAft>
                <a:spcPts val="0"/>
              </a:spcAft>
              <a:buNone/>
              <a:defRPr sz="1800"/>
            </a:lvl9pPr>
          </a:lstStyle>
          <a:p/>
        </p:txBody>
      </p:sp>
      <p:sp>
        <p:nvSpPr>
          <p:cNvPr id="488" name="Shape 488"/>
          <p:cNvSpPr txBox="1"/>
          <p:nvPr>
            <p:ph idx="1" type="body"/>
          </p:nvPr>
        </p:nvSpPr>
        <p:spPr>
          <a:xfrm>
            <a:off x="533400" y="1828800"/>
            <a:ext cx="8153399" cy="4038599"/>
          </a:xfrm>
          <a:prstGeom prst="rect">
            <a:avLst/>
          </a:prstGeom>
          <a:noFill/>
          <a:ln>
            <a:noFill/>
          </a:ln>
        </p:spPr>
        <p:txBody>
          <a:bodyPr anchorCtr="0" anchor="t" bIns="91425" lIns="91425" rIns="91425" wrap="square" tIns="91425"/>
          <a:lstStyle>
            <a:lvl1pPr indent="-114300" lvl="0" marL="342900" marR="0" rtl="0" algn="l">
              <a:lnSpc>
                <a:spcPct val="100000"/>
              </a:lnSpc>
              <a:spcBef>
                <a:spcPts val="62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1pPr>
            <a:lvl2pPr indent="-95250" lvl="1" marL="742950" marR="0" rtl="0" algn="l">
              <a:lnSpc>
                <a:spcPct val="100000"/>
              </a:lnSpc>
              <a:spcBef>
                <a:spcPts val="52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2pPr>
            <a:lvl3pPr indent="-63500" lvl="2" marL="1143000" marR="0" rtl="0" algn="l">
              <a:lnSpc>
                <a:spcPct val="100000"/>
              </a:lnSpc>
              <a:spcBef>
                <a:spcPts val="480"/>
              </a:spcBef>
              <a:spcAft>
                <a:spcPts val="0"/>
              </a:spcAft>
              <a:buClr>
                <a:schemeClr val="hlink"/>
              </a:buClr>
              <a:buSzPct val="100000"/>
              <a:buFont typeface="Noto Sans Symbols"/>
              <a:buChar char="■"/>
              <a:defRPr b="0" i="0" sz="1400" u="none" cap="none" strike="noStrike">
                <a:solidFill>
                  <a:srgbClr val="000000"/>
                </a:solidFill>
                <a:latin typeface="Arial"/>
                <a:ea typeface="Arial"/>
                <a:cs typeface="Arial"/>
                <a:sym typeface="Arial"/>
              </a:defRPr>
            </a:lvl3pPr>
            <a:lvl4pPr indent="-12700" lvl="3" marL="1600200" marR="0" rtl="0" algn="l">
              <a:lnSpc>
                <a:spcPct val="100000"/>
              </a:lnSpc>
              <a:spcBef>
                <a:spcPts val="40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4pPr>
            <a:lvl5pPr indent="-38100" lvl="4" marL="2057400" marR="0" rtl="0" algn="l">
              <a:lnSpc>
                <a:spcPct val="100000"/>
              </a:lnSpc>
              <a:spcBef>
                <a:spcPts val="400"/>
              </a:spcBef>
              <a:spcAft>
                <a:spcPts val="0"/>
              </a:spcAft>
              <a:buClr>
                <a:schemeClr val="lt1"/>
              </a:buClr>
              <a:buSzPct val="100000"/>
              <a:buFont typeface="Noto Sans Symbols"/>
              <a:buChar char="▪"/>
              <a:defRPr b="0" i="0" sz="1400" u="none" cap="none" strike="noStrike">
                <a:solidFill>
                  <a:srgbClr val="000000"/>
                </a:solidFill>
                <a:latin typeface="Arial"/>
                <a:ea typeface="Arial"/>
                <a:cs typeface="Arial"/>
                <a:sym typeface="Arial"/>
              </a:defRPr>
            </a:lvl5pPr>
            <a:lvl6pPr indent="-38100" lvl="5" marL="2514600" marR="0" rtl="0" algn="l">
              <a:lnSpc>
                <a:spcPct val="100000"/>
              </a:lnSpc>
              <a:spcBef>
                <a:spcPts val="400"/>
              </a:spcBef>
              <a:spcAft>
                <a:spcPts val="0"/>
              </a:spcAft>
              <a:buClr>
                <a:schemeClr val="lt1"/>
              </a:buClr>
              <a:buSzPct val="100000"/>
              <a:buFont typeface="Noto Sans Symbols"/>
              <a:buChar char="▪"/>
              <a:defRPr b="0" i="0" sz="1400" u="none" cap="none" strike="noStrike">
                <a:solidFill>
                  <a:srgbClr val="000000"/>
                </a:solidFill>
                <a:latin typeface="Arial"/>
                <a:ea typeface="Arial"/>
                <a:cs typeface="Arial"/>
                <a:sym typeface="Arial"/>
              </a:defRPr>
            </a:lvl6pPr>
            <a:lvl7pPr indent="-38100" lvl="6" marL="2971800" marR="0" rtl="0" algn="l">
              <a:lnSpc>
                <a:spcPct val="100000"/>
              </a:lnSpc>
              <a:spcBef>
                <a:spcPts val="400"/>
              </a:spcBef>
              <a:spcAft>
                <a:spcPts val="0"/>
              </a:spcAft>
              <a:buClr>
                <a:schemeClr val="lt1"/>
              </a:buClr>
              <a:buSzPct val="100000"/>
              <a:buFont typeface="Noto Sans Symbols"/>
              <a:buChar char="▪"/>
              <a:defRPr b="0" i="0" sz="1400" u="none" cap="none" strike="noStrike">
                <a:solidFill>
                  <a:srgbClr val="000000"/>
                </a:solidFill>
                <a:latin typeface="Arial"/>
                <a:ea typeface="Arial"/>
                <a:cs typeface="Arial"/>
                <a:sym typeface="Arial"/>
              </a:defRPr>
            </a:lvl7pPr>
            <a:lvl8pPr indent="-38100" lvl="7" marL="3429000" marR="0" rtl="0" algn="l">
              <a:lnSpc>
                <a:spcPct val="100000"/>
              </a:lnSpc>
              <a:spcBef>
                <a:spcPts val="400"/>
              </a:spcBef>
              <a:spcAft>
                <a:spcPts val="0"/>
              </a:spcAft>
              <a:buClr>
                <a:schemeClr val="lt1"/>
              </a:buClr>
              <a:buSzPct val="100000"/>
              <a:buFont typeface="Noto Sans Symbols"/>
              <a:buChar char="▪"/>
              <a:defRPr b="0" i="0" sz="1400" u="none" cap="none" strike="noStrike">
                <a:solidFill>
                  <a:srgbClr val="000000"/>
                </a:solidFill>
                <a:latin typeface="Arial"/>
                <a:ea typeface="Arial"/>
                <a:cs typeface="Arial"/>
                <a:sym typeface="Arial"/>
              </a:defRPr>
            </a:lvl8pPr>
            <a:lvl9pPr indent="-38100" lvl="8" marL="3886200" marR="0" rtl="0" algn="l">
              <a:lnSpc>
                <a:spcPct val="100000"/>
              </a:lnSpc>
              <a:spcBef>
                <a:spcPts val="400"/>
              </a:spcBef>
              <a:spcAft>
                <a:spcPts val="0"/>
              </a:spcAft>
              <a:buClr>
                <a:schemeClr val="lt1"/>
              </a:buClr>
              <a:buSzPct val="100000"/>
              <a:buFont typeface="Noto Sans Symbols"/>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youtube.com/watch?v=0fb8143ndo8"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1.jpg"/><Relationship Id="rId9" Type="http://schemas.openxmlformats.org/officeDocument/2006/relationships/image" Target="../media/image24.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19.jpg"/><Relationship Id="rId8"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5.jpg"/><Relationship Id="rId5"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28.png"/><Relationship Id="rId5" Type="http://schemas.openxmlformats.org/officeDocument/2006/relationships/image" Target="../media/image32.jpg"/><Relationship Id="rId6" Type="http://schemas.openxmlformats.org/officeDocument/2006/relationships/image" Target="../media/image54.jpg"/><Relationship Id="rId7"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1.jpg"/><Relationship Id="rId4" Type="http://schemas.openxmlformats.org/officeDocument/2006/relationships/image" Target="../media/image30.jpg"/><Relationship Id="rId5" Type="http://schemas.openxmlformats.org/officeDocument/2006/relationships/image" Target="../media/image34.jpg"/><Relationship Id="rId6"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28.png"/><Relationship Id="rId5" Type="http://schemas.openxmlformats.org/officeDocument/2006/relationships/image" Target="../media/image32.jpg"/><Relationship Id="rId6"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38.jpg"/><Relationship Id="rId5"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5.xml"/><Relationship Id="rId3" Type="http://schemas.openxmlformats.org/officeDocument/2006/relationships/image" Target="../media/image4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47.jpg"/><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7.xml"/><Relationship Id="rId3" Type="http://schemas.openxmlformats.org/officeDocument/2006/relationships/image" Target="../media/image5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 Id="rId3"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91XG5v1b2zQ" TargetMode="Externa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hyperlink" Target="http://www.oddee.com/item_88742.aspx" TargetMode="External"/><Relationship Id="rId4" Type="http://schemas.openxmlformats.org/officeDocument/2006/relationships/image" Target="../media/image49.jpg"/><Relationship Id="rId5"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53.jpg"/><Relationship Id="rId4" Type="http://schemas.openxmlformats.org/officeDocument/2006/relationships/image" Target="../media/image5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9.jpg"/><Relationship Id="rId4" Type="http://schemas.openxmlformats.org/officeDocument/2006/relationships/image" Target="../media/image6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6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9.xml"/><Relationship Id="rId3"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0.xml"/><Relationship Id="rId3" Type="http://schemas.openxmlformats.org/officeDocument/2006/relationships/image" Target="../media/image6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1.xml"/><Relationship Id="rId3" Type="http://schemas.openxmlformats.org/officeDocument/2006/relationships/image" Target="../media/image6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2.xml"/><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3.xml"/><Relationship Id="rId3" Type="http://schemas.openxmlformats.org/officeDocument/2006/relationships/image" Target="../media/image6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4.xml"/><Relationship Id="rId3" Type="http://schemas.openxmlformats.org/officeDocument/2006/relationships/image" Target="../media/image5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5.xml"/><Relationship Id="rId3" Type="http://schemas.openxmlformats.org/officeDocument/2006/relationships/image" Target="../media/image66.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6.xml"/><Relationship Id="rId3" Type="http://schemas.openxmlformats.org/officeDocument/2006/relationships/image" Target="../media/image66.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7.xml"/><Relationship Id="rId3" Type="http://schemas.openxmlformats.org/officeDocument/2006/relationships/image" Target="../media/image66.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8.xml"/><Relationship Id="rId3" Type="http://schemas.openxmlformats.org/officeDocument/2006/relationships/image" Target="../media/image66.png"/><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Shape 496"/>
          <p:cNvSpPr txBox="1"/>
          <p:nvPr>
            <p:ph type="title"/>
          </p:nvPr>
        </p:nvSpPr>
        <p:spPr>
          <a:xfrm>
            <a:off x="1104375" y="274625"/>
            <a:ext cx="7582500" cy="647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 Now </a:t>
            </a:r>
            <a:r>
              <a:rPr lang="en-US" sz="2400"/>
              <a:t>10</a:t>
            </a:r>
            <a:r>
              <a:rPr b="0" i="0" lang="en-US" sz="2400" u="none" cap="none" strike="noStrike">
                <a:solidFill>
                  <a:srgbClr val="000000"/>
                </a:solidFill>
                <a:latin typeface="Arial"/>
                <a:ea typeface="Arial"/>
                <a:cs typeface="Arial"/>
                <a:sym typeface="Arial"/>
              </a:rPr>
              <a:t>.</a:t>
            </a:r>
            <a:r>
              <a:rPr lang="en-US" sz="2400"/>
              <a:t>20</a:t>
            </a:r>
            <a:r>
              <a:rPr b="0" i="0" lang="en-US" sz="2400" u="none" cap="none" strike="noStrike">
                <a:solidFill>
                  <a:srgbClr val="000000"/>
                </a:solidFill>
                <a:latin typeface="Arial"/>
                <a:ea typeface="Arial"/>
                <a:cs typeface="Arial"/>
                <a:sym typeface="Arial"/>
              </a:rPr>
              <a:t>.1</a:t>
            </a:r>
            <a:r>
              <a:rPr lang="en-US" sz="2400"/>
              <a:t>7 - Complete in back of your comp.</a:t>
            </a:r>
          </a:p>
        </p:txBody>
      </p:sp>
      <p:sp>
        <p:nvSpPr>
          <p:cNvPr id="497" name="Shape 497"/>
          <p:cNvSpPr txBox="1"/>
          <p:nvPr>
            <p:ph idx="1" type="body"/>
          </p:nvPr>
        </p:nvSpPr>
        <p:spPr>
          <a:xfrm>
            <a:off x="390175" y="989675"/>
            <a:ext cx="8621400" cy="5697000"/>
          </a:xfrm>
          <a:prstGeom prst="rect">
            <a:avLst/>
          </a:prstGeom>
          <a:noFill/>
          <a:ln>
            <a:noFill/>
          </a:ln>
        </p:spPr>
        <p:txBody>
          <a:bodyPr anchorCtr="0" anchor="t" bIns="91425" lIns="91425" rIns="91425" wrap="square" tIns="91425">
            <a:noAutofit/>
          </a:bodyPr>
          <a:lstStyle/>
          <a:p>
            <a:pPr indent="-381000" lvl="0" marL="457200" marR="0" rtl="0" algn="l">
              <a:lnSpc>
                <a:spcPct val="115000"/>
              </a:lnSpc>
              <a:spcBef>
                <a:spcPts val="0"/>
              </a:spcBef>
              <a:spcAft>
                <a:spcPts val="0"/>
              </a:spcAft>
              <a:buClr>
                <a:srgbClr val="000000"/>
              </a:buClr>
              <a:buSzPct val="100000"/>
              <a:buFont typeface="Arial"/>
              <a:buAutoNum type="arabicPeriod"/>
            </a:pPr>
            <a:r>
              <a:rPr b="0" i="0" lang="en-US" sz="2400" u="none" cap="none" strike="noStrike">
                <a:solidFill>
                  <a:srgbClr val="000000"/>
                </a:solidFill>
                <a:latin typeface="Arial"/>
                <a:ea typeface="Arial"/>
                <a:cs typeface="Arial"/>
                <a:sym typeface="Arial"/>
              </a:rPr>
              <a:t>Using your knowledge of word parts, explain what you think biodiversity means.</a:t>
            </a:r>
          </a:p>
          <a:p>
            <a:pPr indent="-381000" lvl="0" marL="457200" marR="0" rtl="0" algn="l">
              <a:lnSpc>
                <a:spcPct val="115000"/>
              </a:lnSpc>
              <a:spcBef>
                <a:spcPts val="0"/>
              </a:spcBef>
              <a:spcAft>
                <a:spcPts val="0"/>
              </a:spcAft>
              <a:buClr>
                <a:srgbClr val="000000"/>
              </a:buClr>
              <a:buSzPct val="100000"/>
              <a:buFont typeface="Arial"/>
              <a:buAutoNum type="arabicPeriod"/>
            </a:pPr>
            <a:r>
              <a:rPr b="0" i="0" lang="en-US" sz="2400" u="none" cap="none" strike="noStrike">
                <a:solidFill>
                  <a:srgbClr val="000000"/>
                </a:solidFill>
                <a:latin typeface="Arial"/>
                <a:ea typeface="Arial"/>
                <a:cs typeface="Arial"/>
                <a:sym typeface="Arial"/>
              </a:rPr>
              <a:t>What is extinction?</a:t>
            </a:r>
          </a:p>
          <a:p>
            <a:pPr lvl="0" marL="0" marR="0" rtl="0" algn="l">
              <a:lnSpc>
                <a:spcPct val="100000"/>
              </a:lnSpc>
              <a:spcBef>
                <a:spcPts val="0"/>
              </a:spcBef>
              <a:spcAft>
                <a:spcPts val="0"/>
              </a:spcAft>
              <a:buNone/>
            </a:pPr>
            <a:r>
              <a:rPr lang="en-US" sz="2400"/>
              <a:t>_____________________________________________</a:t>
            </a:r>
          </a:p>
          <a:p>
            <a:pPr lvl="0" marL="0" marR="0" rtl="0" algn="l">
              <a:lnSpc>
                <a:spcPct val="100000"/>
              </a:lnSpc>
              <a:spcBef>
                <a:spcPts val="2000"/>
              </a:spcBef>
              <a:spcAft>
                <a:spcPts val="0"/>
              </a:spcAft>
              <a:buNone/>
            </a:pPr>
            <a:r>
              <a:rPr lang="en-US" sz="2400"/>
              <a:t>Write on your guided Cornell Notes.</a:t>
            </a:r>
          </a:p>
          <a:p>
            <a:pPr lvl="0" marL="0" rtl="0">
              <a:spcBef>
                <a:spcPts val="2000"/>
              </a:spcBef>
              <a:spcAft>
                <a:spcPts val="0"/>
              </a:spcAft>
              <a:buNone/>
            </a:pPr>
            <a:r>
              <a:rPr b="1" lang="en-US" sz="2400">
                <a:solidFill>
                  <a:schemeClr val="dk1"/>
                </a:solidFill>
              </a:rPr>
              <a:t>Learning Objective: </a:t>
            </a:r>
          </a:p>
          <a:p>
            <a:pPr lvl="0" marL="0" rtl="0">
              <a:spcBef>
                <a:spcPts val="2000"/>
              </a:spcBef>
              <a:spcAft>
                <a:spcPts val="0"/>
              </a:spcAft>
              <a:buNone/>
            </a:pPr>
            <a:r>
              <a:rPr lang="en-US" sz="3000">
                <a:solidFill>
                  <a:schemeClr val="dk1"/>
                </a:solidFill>
                <a:latin typeface="Arial Narrow"/>
                <a:ea typeface="Arial Narrow"/>
                <a:cs typeface="Arial Narrow"/>
                <a:sym typeface="Arial Narrow"/>
              </a:rPr>
              <a:t>I can describe the concepts of biodiversity and its importance.</a:t>
            </a:r>
          </a:p>
          <a:p>
            <a:pPr lvl="0" marL="0" rtl="0">
              <a:spcBef>
                <a:spcPts val="2000"/>
              </a:spcBef>
              <a:spcAft>
                <a:spcPts val="0"/>
              </a:spcAft>
              <a:buNone/>
            </a:pPr>
            <a:r>
              <a:rPr b="1" lang="en-US" sz="3000">
                <a:solidFill>
                  <a:schemeClr val="dk1"/>
                </a:solidFill>
              </a:rPr>
              <a:t>Essential Question:</a:t>
            </a:r>
            <a:r>
              <a:rPr lang="en-US" sz="3000">
                <a:solidFill>
                  <a:schemeClr val="dk1"/>
                </a:solidFill>
              </a:rPr>
              <a:t> What is biodiversity?</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Shape 624"/>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6</a:t>
            </a:r>
          </a:p>
        </p:txBody>
      </p:sp>
      <p:pic>
        <p:nvPicPr>
          <p:cNvPr id="625" name="Shape 625"/>
          <p:cNvPicPr preferRelativeResize="0"/>
          <p:nvPr/>
        </p:nvPicPr>
        <p:blipFill>
          <a:blip r:embed="rId3">
            <a:alphaModFix/>
          </a:blip>
          <a:stretch>
            <a:fillRect/>
          </a:stretch>
        </p:blipFill>
        <p:spPr>
          <a:xfrm>
            <a:off x="200275" y="1858800"/>
            <a:ext cx="8338800" cy="388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Shape 631"/>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7</a:t>
            </a:r>
          </a:p>
        </p:txBody>
      </p:sp>
      <p:pic>
        <p:nvPicPr>
          <p:cNvPr id="632" name="Shape 632"/>
          <p:cNvPicPr preferRelativeResize="0"/>
          <p:nvPr/>
        </p:nvPicPr>
        <p:blipFill>
          <a:blip r:embed="rId3">
            <a:alphaModFix/>
          </a:blip>
          <a:stretch>
            <a:fillRect/>
          </a:stretch>
        </p:blipFill>
        <p:spPr>
          <a:xfrm>
            <a:off x="152400" y="1205375"/>
            <a:ext cx="8534400" cy="444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Shape 638"/>
          <p:cNvSpPr txBox="1"/>
          <p:nvPr>
            <p:ph type="title"/>
          </p:nvPr>
        </p:nvSpPr>
        <p:spPr>
          <a:xfrm>
            <a:off x="457200" y="274630"/>
            <a:ext cx="8229600" cy="658500"/>
          </a:xfrm>
          <a:prstGeom prst="rect">
            <a:avLst/>
          </a:prstGeom>
        </p:spPr>
        <p:txBody>
          <a:bodyPr anchorCtr="0" anchor="t" bIns="91425" lIns="91425" rIns="91425" wrap="square" tIns="91425">
            <a:noAutofit/>
          </a:bodyPr>
          <a:lstStyle/>
          <a:p>
            <a:pPr lvl="0" algn="ctr">
              <a:spcBef>
                <a:spcPts val="0"/>
              </a:spcBef>
              <a:buNone/>
            </a:pPr>
            <a:r>
              <a:rPr b="1" lang="en-US" sz="3000"/>
              <a:t>Biomes of the World</a:t>
            </a:r>
          </a:p>
        </p:txBody>
      </p:sp>
      <p:sp>
        <p:nvSpPr>
          <p:cNvPr descr="From Antarctica to the hottest desert, there are many different places on Earth for plant and animals to live. Large groups of similar ecosystems are called biomes. You will probably recognize most of the biomes we visit in this video. Come learn a little more about them and the plants and animals that live there!  Like this video if you want to see more videos about BIOMES!  Subscribe to FreeSchool: https://www.youtube.com/user/watchfreeschool?sub_confirmation=1  Visit us on Facebook: https://www.facebook.com/watchFreeSchool  Check our our companion channel, FreeSchool Mom! https://www.youtube.com/channel/UCTcEtHRQhqiCZIIb77LyDmA  And our NEW channel for little ones, FreeSchool Early Birds! https://www.youtube.com/channel/UC3OV62x86XHwaqsxLsuy8dA  Music: Jaunty Gumption, Willow and the Light, Air Prelude, Anguish - Kevin MacLeod (incompetech.com)  Video Credits: DigitalAquamarine https://www.youtube.com/watch?v=p1mh884IyeM Michael Kendrick https://www.youtube.com/watch?v=WbH9QEWgCX0 Some footage courtesy of the US Fish and Wildlife Service and the US Geological Survey" id="639" name="Shape 639" title="Biomes of the World for Children: Oceans, Mountains, Grassland, Rainforest, Desert - FreeSchool">
            <a:hlinkClick r:id="rId3"/>
          </p:cNvPr>
          <p:cNvSpPr/>
          <p:nvPr/>
        </p:nvSpPr>
        <p:spPr>
          <a:xfrm>
            <a:off x="722982" y="933125"/>
            <a:ext cx="7860692" cy="547065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Shape 645"/>
          <p:cNvSpPr txBox="1"/>
          <p:nvPr>
            <p:ph type="title"/>
          </p:nvPr>
        </p:nvSpPr>
        <p:spPr>
          <a:xfrm>
            <a:off x="508775" y="264337"/>
            <a:ext cx="8229600" cy="1143000"/>
          </a:xfrm>
          <a:prstGeom prst="rect">
            <a:avLst/>
          </a:prstGeom>
        </p:spPr>
        <p:txBody>
          <a:bodyPr anchorCtr="0" anchor="t" bIns="91425" lIns="91425" rIns="91425" wrap="square" tIns="91425">
            <a:noAutofit/>
          </a:bodyPr>
          <a:lstStyle/>
          <a:p>
            <a:pPr lvl="0" algn="ctr">
              <a:spcBef>
                <a:spcPts val="0"/>
              </a:spcBef>
              <a:buNone/>
            </a:pPr>
            <a:r>
              <a:rPr b="1" lang="en-US" sz="3600"/>
              <a:t>Biomes Video Post-assessment </a:t>
            </a:r>
          </a:p>
        </p:txBody>
      </p:sp>
      <p:sp>
        <p:nvSpPr>
          <p:cNvPr id="646" name="Shape 646"/>
          <p:cNvSpPr txBox="1"/>
          <p:nvPr>
            <p:ph idx="1" type="body"/>
          </p:nvPr>
        </p:nvSpPr>
        <p:spPr>
          <a:xfrm>
            <a:off x="402275" y="1665275"/>
            <a:ext cx="8271000" cy="4160400"/>
          </a:xfrm>
          <a:prstGeom prst="rect">
            <a:avLst/>
          </a:prstGeom>
        </p:spPr>
        <p:txBody>
          <a:bodyPr anchorCtr="0" anchor="t" bIns="91425" lIns="91425" rIns="91425" wrap="square" tIns="91425">
            <a:noAutofit/>
          </a:bodyPr>
          <a:lstStyle/>
          <a:p>
            <a:pPr indent="-457200" lvl="0" marL="457200" rtl="0">
              <a:spcBef>
                <a:spcPts val="0"/>
              </a:spcBef>
              <a:spcAft>
                <a:spcPts val="0"/>
              </a:spcAft>
              <a:buSzPct val="100000"/>
              <a:buAutoNum type="arabicPeriod"/>
            </a:pPr>
            <a:r>
              <a:rPr lang="en-US" sz="3600"/>
              <a:t>The largest biome in the world is the __________ biome.</a:t>
            </a:r>
          </a:p>
          <a:p>
            <a:pPr indent="-457200" lvl="0" marL="457200" rtl="0">
              <a:spcBef>
                <a:spcPts val="0"/>
              </a:spcBef>
              <a:spcAft>
                <a:spcPts val="0"/>
              </a:spcAft>
              <a:buSzPct val="100000"/>
              <a:buAutoNum type="arabicPeriod"/>
            </a:pPr>
            <a:r>
              <a:rPr lang="en-US" sz="3600"/>
              <a:t>Name a freshwater biome.</a:t>
            </a:r>
          </a:p>
          <a:p>
            <a:pPr indent="-457200" lvl="0" marL="457200" rtl="0">
              <a:spcBef>
                <a:spcPts val="0"/>
              </a:spcBef>
              <a:spcAft>
                <a:spcPts val="0"/>
              </a:spcAft>
              <a:buSzPct val="100000"/>
              <a:buAutoNum type="arabicPeriod"/>
            </a:pPr>
            <a:r>
              <a:rPr lang="en-US" sz="3600"/>
              <a:t>Most animals in the arctics get their food from the ________.</a:t>
            </a:r>
          </a:p>
          <a:p>
            <a:pPr indent="-457200" lvl="0" marL="457200" rtl="0">
              <a:spcBef>
                <a:spcPts val="0"/>
              </a:spcBef>
              <a:spcAft>
                <a:spcPts val="0"/>
              </a:spcAft>
              <a:buSzPct val="100000"/>
              <a:buAutoNum type="arabicPeriod"/>
            </a:pPr>
            <a:r>
              <a:rPr lang="en-US" sz="3600"/>
              <a:t>Which biome has permafrost?</a:t>
            </a:r>
          </a:p>
          <a:p>
            <a:pPr indent="-457200" lvl="0" marL="457200">
              <a:spcBef>
                <a:spcPts val="0"/>
              </a:spcBef>
              <a:buSzPct val="100000"/>
              <a:buAutoNum type="arabicPeriod"/>
            </a:pPr>
            <a:r>
              <a:rPr lang="en-US" sz="3600"/>
              <a:t>Deserts are very ________.</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Shape 652"/>
          <p:cNvSpPr txBox="1"/>
          <p:nvPr>
            <p:ph type="title"/>
          </p:nvPr>
        </p:nvSpPr>
        <p:spPr>
          <a:xfrm>
            <a:off x="457200" y="664950"/>
            <a:ext cx="8308800" cy="1216800"/>
          </a:xfrm>
          <a:prstGeom prst="rect">
            <a:avLst/>
          </a:prstGeom>
        </p:spPr>
        <p:txBody>
          <a:bodyPr anchorCtr="0" anchor="t" bIns="91425" lIns="91425" rIns="91425" wrap="square" tIns="91425">
            <a:noAutofit/>
          </a:bodyPr>
          <a:lstStyle/>
          <a:p>
            <a:pPr lvl="0">
              <a:spcBef>
                <a:spcPts val="0"/>
              </a:spcBef>
              <a:buNone/>
            </a:pPr>
            <a:r>
              <a:rPr lang="en-US" sz="3600"/>
              <a:t>Biomes EOC and CA Review Questions</a:t>
            </a:r>
          </a:p>
        </p:txBody>
      </p:sp>
      <p:sp>
        <p:nvSpPr>
          <p:cNvPr id="653" name="Shape 653"/>
          <p:cNvSpPr txBox="1"/>
          <p:nvPr>
            <p:ph idx="1" type="body"/>
          </p:nvPr>
        </p:nvSpPr>
        <p:spPr>
          <a:xfrm>
            <a:off x="1156886" y="2176000"/>
            <a:ext cx="7316700" cy="3505200"/>
          </a:xfrm>
          <a:prstGeom prst="rect">
            <a:avLst/>
          </a:prstGeom>
        </p:spPr>
        <p:txBody>
          <a:bodyPr anchorCtr="0" anchor="t" bIns="91425" lIns="91425" rIns="91425" wrap="square" tIns="91425">
            <a:noAutofit/>
          </a:bodyPr>
          <a:lstStyle/>
          <a:p>
            <a:pPr lvl="0">
              <a:spcBef>
                <a:spcPts val="0"/>
              </a:spcBef>
              <a:buNone/>
            </a:pPr>
            <a:r>
              <a:rPr lang="en-US" sz="3600">
                <a:latin typeface="Oswald"/>
                <a:ea typeface="Oswald"/>
                <a:cs typeface="Oswald"/>
                <a:sym typeface="Oswald"/>
              </a:rPr>
              <a:t>Now Let’s Look at Biomes EOC and CA Review Questions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pic>
        <p:nvPicPr>
          <p:cNvPr id="659" name="Shape 659"/>
          <p:cNvPicPr preferRelativeResize="0"/>
          <p:nvPr/>
        </p:nvPicPr>
        <p:blipFill>
          <a:blip r:embed="rId3">
            <a:alphaModFix/>
          </a:blip>
          <a:stretch>
            <a:fillRect/>
          </a:stretch>
        </p:blipFill>
        <p:spPr>
          <a:xfrm>
            <a:off x="200025" y="676275"/>
            <a:ext cx="8743950" cy="550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pic>
        <p:nvPicPr>
          <p:cNvPr id="665" name="Shape 665"/>
          <p:cNvPicPr preferRelativeResize="0"/>
          <p:nvPr/>
        </p:nvPicPr>
        <p:blipFill>
          <a:blip r:embed="rId3">
            <a:alphaModFix/>
          </a:blip>
          <a:stretch>
            <a:fillRect/>
          </a:stretch>
        </p:blipFill>
        <p:spPr>
          <a:xfrm>
            <a:off x="475900" y="848350"/>
            <a:ext cx="8334549" cy="5161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Shape 671"/>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672" name="Shape 672"/>
          <p:cNvSpPr txBox="1"/>
          <p:nvPr>
            <p:ph type="title"/>
          </p:nvPr>
        </p:nvSpPr>
        <p:spPr>
          <a:xfrm>
            <a:off x="1827211" y="0"/>
            <a:ext cx="7127999" cy="217319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A50000"/>
              </a:buClr>
              <a:buSzPct val="25000"/>
              <a:buFont typeface="Arial"/>
              <a:buNone/>
            </a:pPr>
            <a:r>
              <a:rPr b="1" i="0" lang="en-US" sz="4000" u="none" cap="none" strike="noStrike">
                <a:solidFill>
                  <a:srgbClr val="A50000"/>
                </a:solidFill>
                <a:latin typeface="Arial"/>
                <a:ea typeface="Arial"/>
                <a:cs typeface="Arial"/>
                <a:sym typeface="Arial"/>
              </a:rPr>
              <a:t>Biodiversity</a:t>
            </a:r>
          </a:p>
        </p:txBody>
      </p:sp>
      <p:pic>
        <p:nvPicPr>
          <p:cNvPr id="673" name="Shape 673"/>
          <p:cNvPicPr preferRelativeResize="0"/>
          <p:nvPr/>
        </p:nvPicPr>
        <p:blipFill rotWithShape="1">
          <a:blip r:embed="rId3">
            <a:alphaModFix/>
          </a:blip>
          <a:srcRect b="0" l="0" r="0" t="0"/>
          <a:stretch/>
        </p:blipFill>
        <p:spPr>
          <a:xfrm>
            <a:off x="1023937" y="1000125"/>
            <a:ext cx="6713399" cy="5035500"/>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Shape 679"/>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680" name="Shape 680"/>
          <p:cNvSpPr txBox="1"/>
          <p:nvPr>
            <p:ph idx="1" type="body"/>
          </p:nvPr>
        </p:nvSpPr>
        <p:spPr>
          <a:xfrm>
            <a:off x="506412" y="593725"/>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Biodiversity</a:t>
            </a:r>
          </a:p>
        </p:txBody>
      </p:sp>
      <p:sp>
        <p:nvSpPr>
          <p:cNvPr id="681" name="Shape 681"/>
          <p:cNvSpPr txBox="1"/>
          <p:nvPr/>
        </p:nvSpPr>
        <p:spPr>
          <a:xfrm>
            <a:off x="0" y="5754687"/>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All the different forms of life </a:t>
            </a:r>
            <a:r>
              <a:rPr b="1" i="0" lang="en-US" sz="2800" u="sng" cap="none" strike="noStrike">
                <a:solidFill>
                  <a:schemeClr val="dk1"/>
                </a:solidFill>
                <a:latin typeface="Arial"/>
                <a:ea typeface="Arial"/>
                <a:cs typeface="Arial"/>
                <a:sym typeface="Arial"/>
              </a:rPr>
              <a:t>and</a:t>
            </a:r>
            <a:r>
              <a:rPr b="1" i="0" lang="en-US" sz="2800" u="none" cap="none" strike="noStrike">
                <a:solidFill>
                  <a:schemeClr val="dk1"/>
                </a:solidFill>
                <a:latin typeface="Arial"/>
                <a:ea typeface="Arial"/>
                <a:cs typeface="Arial"/>
                <a:sym typeface="Arial"/>
              </a:rPr>
              <a:t>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different ecosystems they inhabit</a:t>
            </a:r>
          </a:p>
        </p:txBody>
      </p:sp>
      <p:pic>
        <p:nvPicPr>
          <p:cNvPr id="682" name="Shape 682"/>
          <p:cNvPicPr preferRelativeResize="0"/>
          <p:nvPr/>
        </p:nvPicPr>
        <p:blipFill rotWithShape="1">
          <a:blip r:embed="rId3">
            <a:alphaModFix/>
          </a:blip>
          <a:srcRect b="0" l="0" r="0" t="0"/>
          <a:stretch/>
        </p:blipFill>
        <p:spPr>
          <a:xfrm>
            <a:off x="2416175" y="1309687"/>
            <a:ext cx="2117725" cy="2185986"/>
          </a:xfrm>
          <a:prstGeom prst="rect">
            <a:avLst/>
          </a:prstGeom>
          <a:noFill/>
          <a:ln>
            <a:noFill/>
          </a:ln>
        </p:spPr>
      </p:pic>
      <p:pic>
        <p:nvPicPr>
          <p:cNvPr id="683" name="Shape 683"/>
          <p:cNvPicPr preferRelativeResize="0"/>
          <p:nvPr/>
        </p:nvPicPr>
        <p:blipFill rotWithShape="1">
          <a:blip r:embed="rId4">
            <a:alphaModFix/>
          </a:blip>
          <a:srcRect b="0" l="4167" r="18750" t="0"/>
          <a:stretch/>
        </p:blipFill>
        <p:spPr>
          <a:xfrm>
            <a:off x="180975" y="1339850"/>
            <a:ext cx="2105024" cy="2136775"/>
          </a:xfrm>
          <a:prstGeom prst="rect">
            <a:avLst/>
          </a:prstGeom>
          <a:noFill/>
          <a:ln>
            <a:noFill/>
          </a:ln>
        </p:spPr>
      </p:pic>
      <p:pic>
        <p:nvPicPr>
          <p:cNvPr id="684" name="Shape 684"/>
          <p:cNvPicPr preferRelativeResize="0"/>
          <p:nvPr/>
        </p:nvPicPr>
        <p:blipFill rotWithShape="1">
          <a:blip r:embed="rId5">
            <a:alphaModFix/>
          </a:blip>
          <a:srcRect b="19200" l="0" r="0" t="9599"/>
          <a:stretch/>
        </p:blipFill>
        <p:spPr>
          <a:xfrm>
            <a:off x="6889750" y="1265237"/>
            <a:ext cx="2119312" cy="2185986"/>
          </a:xfrm>
          <a:prstGeom prst="rect">
            <a:avLst/>
          </a:prstGeom>
          <a:noFill/>
          <a:ln>
            <a:noFill/>
          </a:ln>
        </p:spPr>
      </p:pic>
      <p:pic>
        <p:nvPicPr>
          <p:cNvPr id="685" name="Shape 685"/>
          <p:cNvPicPr preferRelativeResize="0"/>
          <p:nvPr/>
        </p:nvPicPr>
        <p:blipFill rotWithShape="1">
          <a:blip r:embed="rId6">
            <a:alphaModFix/>
          </a:blip>
          <a:srcRect b="0" l="14682" r="11294" t="0"/>
          <a:stretch/>
        </p:blipFill>
        <p:spPr>
          <a:xfrm>
            <a:off x="4643437" y="1292225"/>
            <a:ext cx="2117725" cy="2185986"/>
          </a:xfrm>
          <a:prstGeom prst="rect">
            <a:avLst/>
          </a:prstGeom>
          <a:noFill/>
          <a:ln>
            <a:noFill/>
          </a:ln>
        </p:spPr>
      </p:pic>
      <p:pic>
        <p:nvPicPr>
          <p:cNvPr id="686" name="Shape 686"/>
          <p:cNvPicPr preferRelativeResize="0"/>
          <p:nvPr/>
        </p:nvPicPr>
        <p:blipFill rotWithShape="1">
          <a:blip r:embed="rId7">
            <a:alphaModFix/>
          </a:blip>
          <a:srcRect b="0" l="0" r="0" t="0"/>
          <a:stretch/>
        </p:blipFill>
        <p:spPr>
          <a:xfrm>
            <a:off x="3611562" y="3579812"/>
            <a:ext cx="2125662" cy="2092324"/>
          </a:xfrm>
          <a:prstGeom prst="rect">
            <a:avLst/>
          </a:prstGeom>
          <a:noFill/>
          <a:ln>
            <a:noFill/>
          </a:ln>
        </p:spPr>
      </p:pic>
      <p:pic>
        <p:nvPicPr>
          <p:cNvPr id="687" name="Shape 687"/>
          <p:cNvPicPr preferRelativeResize="0"/>
          <p:nvPr/>
        </p:nvPicPr>
        <p:blipFill rotWithShape="1">
          <a:blip r:embed="rId8">
            <a:alphaModFix/>
          </a:blip>
          <a:srcRect b="0" l="21937" r="15750" t="0"/>
          <a:stretch/>
        </p:blipFill>
        <p:spPr>
          <a:xfrm>
            <a:off x="1349375" y="3584575"/>
            <a:ext cx="2125662" cy="2092324"/>
          </a:xfrm>
          <a:prstGeom prst="rect">
            <a:avLst/>
          </a:prstGeom>
          <a:noFill/>
          <a:ln>
            <a:noFill/>
          </a:ln>
        </p:spPr>
      </p:pic>
      <p:pic>
        <p:nvPicPr>
          <p:cNvPr id="688" name="Shape 688"/>
          <p:cNvPicPr preferRelativeResize="0"/>
          <p:nvPr/>
        </p:nvPicPr>
        <p:blipFill rotWithShape="1">
          <a:blip r:embed="rId9">
            <a:alphaModFix/>
          </a:blip>
          <a:srcRect b="0" l="9599" r="16798" t="0"/>
          <a:stretch/>
        </p:blipFill>
        <p:spPr>
          <a:xfrm>
            <a:off x="5915025" y="3594100"/>
            <a:ext cx="2125662" cy="2092324"/>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Shape 694"/>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695" name="Shape 695"/>
          <p:cNvSpPr txBox="1"/>
          <p:nvPr>
            <p:ph idx="1" type="body"/>
          </p:nvPr>
        </p:nvSpPr>
        <p:spPr>
          <a:xfrm>
            <a:off x="506412" y="5286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Ecosystem Diversity</a:t>
            </a:r>
          </a:p>
        </p:txBody>
      </p:sp>
      <p:sp>
        <p:nvSpPr>
          <p:cNvPr id="696" name="Shape 696"/>
          <p:cNvSpPr txBox="1"/>
          <p:nvPr/>
        </p:nvSpPr>
        <p:spPr>
          <a:xfrm>
            <a:off x="0" y="5767387"/>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variety of ecosystems that exist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the living world</a:t>
            </a:r>
          </a:p>
        </p:txBody>
      </p:sp>
      <p:pic>
        <p:nvPicPr>
          <p:cNvPr id="697" name="Shape 697"/>
          <p:cNvPicPr preferRelativeResize="0"/>
          <p:nvPr/>
        </p:nvPicPr>
        <p:blipFill rotWithShape="1">
          <a:blip r:embed="rId3">
            <a:alphaModFix/>
          </a:blip>
          <a:srcRect b="0" l="0" r="0" t="0"/>
          <a:stretch/>
        </p:blipFill>
        <p:spPr>
          <a:xfrm>
            <a:off x="3138486" y="2081211"/>
            <a:ext cx="2790825" cy="2660649"/>
          </a:xfrm>
          <a:prstGeom prst="rect">
            <a:avLst/>
          </a:prstGeom>
          <a:noFill/>
          <a:ln>
            <a:noFill/>
          </a:ln>
        </p:spPr>
      </p:pic>
      <p:pic>
        <p:nvPicPr>
          <p:cNvPr id="698" name="Shape 698"/>
          <p:cNvPicPr preferRelativeResize="0"/>
          <p:nvPr/>
        </p:nvPicPr>
        <p:blipFill rotWithShape="1">
          <a:blip r:embed="rId4">
            <a:alphaModFix/>
          </a:blip>
          <a:srcRect b="0" l="21937" r="15750" t="0"/>
          <a:stretch/>
        </p:blipFill>
        <p:spPr>
          <a:xfrm>
            <a:off x="153986" y="2111375"/>
            <a:ext cx="2792412" cy="2660649"/>
          </a:xfrm>
          <a:prstGeom prst="rect">
            <a:avLst/>
          </a:prstGeom>
          <a:noFill/>
          <a:ln>
            <a:noFill/>
          </a:ln>
        </p:spPr>
      </p:pic>
      <p:pic>
        <p:nvPicPr>
          <p:cNvPr id="699" name="Shape 699"/>
          <p:cNvPicPr preferRelativeResize="0"/>
          <p:nvPr/>
        </p:nvPicPr>
        <p:blipFill rotWithShape="1">
          <a:blip r:embed="rId5">
            <a:alphaModFix/>
          </a:blip>
          <a:srcRect b="0" l="9599" r="16798" t="0"/>
          <a:stretch/>
        </p:blipFill>
        <p:spPr>
          <a:xfrm>
            <a:off x="6137275" y="2108200"/>
            <a:ext cx="2790825" cy="2660649"/>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Shape 503"/>
          <p:cNvSpPr txBox="1"/>
          <p:nvPr>
            <p:ph type="title"/>
          </p:nvPr>
        </p:nvSpPr>
        <p:spPr>
          <a:xfrm>
            <a:off x="474900" y="407125"/>
            <a:ext cx="8459400" cy="1641300"/>
          </a:xfrm>
          <a:prstGeom prst="rect">
            <a:avLst/>
          </a:prstGeom>
        </p:spPr>
        <p:txBody>
          <a:bodyPr anchorCtr="0" anchor="t" bIns="91425" lIns="91425" rIns="91425" wrap="square" tIns="91425">
            <a:noAutofit/>
          </a:bodyPr>
          <a:lstStyle/>
          <a:p>
            <a:pPr lvl="0">
              <a:spcBef>
                <a:spcPts val="0"/>
              </a:spcBef>
              <a:buNone/>
            </a:pPr>
            <a:r>
              <a:rPr b="1" lang="en-US" sz="3000"/>
              <a:t>Test Question Revisited</a:t>
            </a:r>
          </a:p>
          <a:p>
            <a:pPr lvl="0">
              <a:spcBef>
                <a:spcPts val="0"/>
              </a:spcBef>
              <a:buNone/>
            </a:pPr>
            <a:r>
              <a:rPr lang="en-US" sz="2400"/>
              <a:t>An energy pyramid is shown below.</a:t>
            </a:r>
          </a:p>
          <a:p>
            <a:pPr lvl="0">
              <a:spcBef>
                <a:spcPts val="0"/>
              </a:spcBef>
              <a:buNone/>
            </a:pPr>
            <a:r>
              <a:rPr lang="en-US" sz="2400"/>
              <a:t>How much energy consumed by the worm is available to the frog? A. 0.1%	B. 1.0%		C. 100%		D. 10%</a:t>
            </a:r>
          </a:p>
        </p:txBody>
      </p:sp>
      <p:grpSp>
        <p:nvGrpSpPr>
          <p:cNvPr id="504" name="Shape 504"/>
          <p:cNvGrpSpPr/>
          <p:nvPr/>
        </p:nvGrpSpPr>
        <p:grpSpPr>
          <a:xfrm>
            <a:off x="3207400" y="2313317"/>
            <a:ext cx="3118150" cy="3531627"/>
            <a:chOff x="3217473" y="1225350"/>
            <a:chExt cx="3118150" cy="3159727"/>
          </a:xfrm>
        </p:grpSpPr>
        <p:sp>
          <p:nvSpPr>
            <p:cNvPr id="505" name="Shape 505"/>
            <p:cNvSpPr/>
            <p:nvPr/>
          </p:nvSpPr>
          <p:spPr>
            <a:xfrm>
              <a:off x="3579175" y="2711400"/>
              <a:ext cx="2396410" cy="971161"/>
            </a:xfrm>
            <a:custGeom>
              <a:pathLst>
                <a:path extrusionOk="0" h="12970" w="39012">
                  <a:moveTo>
                    <a:pt x="0" y="5914"/>
                  </a:moveTo>
                  <a:lnTo>
                    <a:pt x="19531" y="12970"/>
                  </a:lnTo>
                  <a:lnTo>
                    <a:pt x="39012" y="5914"/>
                  </a:lnTo>
                  <a:lnTo>
                    <a:pt x="19581" y="0"/>
                  </a:lnTo>
                  <a:close/>
                </a:path>
              </a:pathLst>
            </a:custGeom>
            <a:solidFill>
              <a:srgbClr val="D9D9D9"/>
            </a:solidFill>
            <a:ln>
              <a:noFill/>
            </a:ln>
          </p:spPr>
        </p:sp>
        <p:sp>
          <p:nvSpPr>
            <p:cNvPr id="506" name="Shape 506"/>
            <p:cNvSpPr/>
            <p:nvPr/>
          </p:nvSpPr>
          <p:spPr>
            <a:xfrm>
              <a:off x="3730755" y="2527208"/>
              <a:ext cx="2079127" cy="837209"/>
            </a:xfrm>
            <a:custGeom>
              <a:pathLst>
                <a:path extrusionOk="0" h="16300" w="49248">
                  <a:moveTo>
                    <a:pt x="0" y="7554"/>
                  </a:moveTo>
                  <a:lnTo>
                    <a:pt x="24649" y="16300"/>
                  </a:lnTo>
                  <a:lnTo>
                    <a:pt x="49248" y="7604"/>
                  </a:lnTo>
                  <a:lnTo>
                    <a:pt x="24599" y="0"/>
                  </a:lnTo>
                  <a:close/>
                </a:path>
              </a:pathLst>
            </a:custGeom>
            <a:solidFill>
              <a:srgbClr val="D9D9D9"/>
            </a:solidFill>
            <a:ln>
              <a:noFill/>
            </a:ln>
          </p:spPr>
        </p:sp>
        <p:sp>
          <p:nvSpPr>
            <p:cNvPr id="507" name="Shape 507"/>
            <p:cNvSpPr/>
            <p:nvPr/>
          </p:nvSpPr>
          <p:spPr>
            <a:xfrm>
              <a:off x="3946479" y="2252239"/>
              <a:ext cx="1647477" cy="663383"/>
            </a:xfrm>
            <a:custGeom>
              <a:pathLst>
                <a:path extrusionOk="0" h="12970" w="39012">
                  <a:moveTo>
                    <a:pt x="0" y="5914"/>
                  </a:moveTo>
                  <a:lnTo>
                    <a:pt x="19531" y="12970"/>
                  </a:lnTo>
                  <a:lnTo>
                    <a:pt x="39012" y="5914"/>
                  </a:lnTo>
                  <a:lnTo>
                    <a:pt x="19581" y="0"/>
                  </a:lnTo>
                  <a:close/>
                </a:path>
              </a:pathLst>
            </a:custGeom>
            <a:solidFill>
              <a:srgbClr val="D9D9D9"/>
            </a:solidFill>
            <a:ln>
              <a:noFill/>
            </a:ln>
          </p:spPr>
        </p:sp>
        <p:sp>
          <p:nvSpPr>
            <p:cNvPr id="508" name="Shape 508"/>
            <p:cNvSpPr/>
            <p:nvPr/>
          </p:nvSpPr>
          <p:spPr>
            <a:xfrm>
              <a:off x="4265445" y="1828277"/>
              <a:ext cx="1014014" cy="416547"/>
            </a:xfrm>
            <a:custGeom>
              <a:pathLst>
                <a:path extrusionOk="0" h="8150" w="24053">
                  <a:moveTo>
                    <a:pt x="0" y="3827"/>
                  </a:moveTo>
                  <a:lnTo>
                    <a:pt x="11976" y="8150"/>
                  </a:lnTo>
                  <a:lnTo>
                    <a:pt x="24053" y="3827"/>
                  </a:lnTo>
                  <a:lnTo>
                    <a:pt x="12126" y="0"/>
                  </a:lnTo>
                  <a:close/>
                </a:path>
              </a:pathLst>
            </a:custGeom>
            <a:solidFill>
              <a:srgbClr val="D9D9D9"/>
            </a:solidFill>
            <a:ln>
              <a:noFill/>
            </a:ln>
          </p:spPr>
        </p:sp>
        <p:sp>
          <p:nvSpPr>
            <p:cNvPr id="509" name="Shape 509"/>
            <p:cNvSpPr/>
            <p:nvPr/>
          </p:nvSpPr>
          <p:spPr>
            <a:xfrm>
              <a:off x="3217473" y="3154705"/>
              <a:ext cx="1559116" cy="1230372"/>
            </a:xfrm>
            <a:custGeom>
              <a:pathLst>
                <a:path extrusionOk="0" h="20822" w="31954">
                  <a:moveTo>
                    <a:pt x="7355" y="0"/>
                  </a:moveTo>
                  <a:lnTo>
                    <a:pt x="31954" y="8796"/>
                  </a:lnTo>
                  <a:lnTo>
                    <a:pt x="31954" y="20822"/>
                  </a:lnTo>
                  <a:lnTo>
                    <a:pt x="0" y="8895"/>
                  </a:lnTo>
                  <a:close/>
                </a:path>
              </a:pathLst>
            </a:custGeom>
            <a:gradFill>
              <a:gsLst>
                <a:gs pos="0">
                  <a:srgbClr val="4D4D4D"/>
                </a:gs>
                <a:gs pos="100000">
                  <a:srgbClr val="000000"/>
                </a:gs>
              </a:gsLst>
              <a:lin ang="5400012" scaled="0"/>
            </a:gradFill>
            <a:ln>
              <a:noFill/>
            </a:ln>
          </p:spPr>
        </p:sp>
        <p:sp>
          <p:nvSpPr>
            <p:cNvPr id="510" name="Shape 510"/>
            <p:cNvSpPr/>
            <p:nvPr/>
          </p:nvSpPr>
          <p:spPr>
            <a:xfrm>
              <a:off x="3790596" y="2554725"/>
              <a:ext cx="982143" cy="653205"/>
            </a:xfrm>
            <a:custGeom>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511" name="Shape 511"/>
            <p:cNvSpPr/>
            <p:nvPr/>
          </p:nvSpPr>
          <p:spPr>
            <a:xfrm flipH="1">
              <a:off x="4770690" y="2554725"/>
              <a:ext cx="982143" cy="653205"/>
            </a:xfrm>
            <a:custGeom>
              <a:pathLst>
                <a:path extrusionOk="0" h="12771" w="23257">
                  <a:moveTo>
                    <a:pt x="3727" y="0"/>
                  </a:moveTo>
                  <a:lnTo>
                    <a:pt x="0" y="4522"/>
                  </a:lnTo>
                  <a:lnTo>
                    <a:pt x="23257" y="12771"/>
                  </a:lnTo>
                  <a:lnTo>
                    <a:pt x="23257" y="7056"/>
                  </a:lnTo>
                  <a:close/>
                </a:path>
              </a:pathLst>
            </a:custGeom>
            <a:solidFill>
              <a:srgbClr val="F4B400"/>
            </a:solidFill>
            <a:ln>
              <a:noFill/>
            </a:ln>
          </p:spPr>
        </p:sp>
        <p:sp>
          <p:nvSpPr>
            <p:cNvPr id="512" name="Shape 512"/>
            <p:cNvSpPr/>
            <p:nvPr/>
          </p:nvSpPr>
          <p:spPr>
            <a:xfrm>
              <a:off x="4002555" y="2023456"/>
              <a:ext cx="770191" cy="721896"/>
            </a:xfrm>
            <a:custGeom>
              <a:pathLst>
                <a:path extrusionOk="0" h="14114" w="18238">
                  <a:moveTo>
                    <a:pt x="6262" y="0"/>
                  </a:moveTo>
                  <a:lnTo>
                    <a:pt x="18238" y="4324"/>
                  </a:lnTo>
                  <a:lnTo>
                    <a:pt x="18238" y="14114"/>
                  </a:lnTo>
                  <a:lnTo>
                    <a:pt x="0" y="7554"/>
                  </a:lnTo>
                  <a:close/>
                </a:path>
              </a:pathLst>
            </a:custGeom>
            <a:gradFill>
              <a:gsLst>
                <a:gs pos="0">
                  <a:srgbClr val="4D4D4D"/>
                </a:gs>
                <a:gs pos="100000">
                  <a:srgbClr val="000000"/>
                </a:gs>
              </a:gsLst>
              <a:lin ang="5400012" scaled="0"/>
            </a:gradFill>
            <a:ln>
              <a:noFill/>
            </a:ln>
          </p:spPr>
        </p:sp>
        <p:sp>
          <p:nvSpPr>
            <p:cNvPr id="513" name="Shape 513"/>
            <p:cNvSpPr/>
            <p:nvPr/>
          </p:nvSpPr>
          <p:spPr>
            <a:xfrm flipH="1">
              <a:off x="4770683" y="2023456"/>
              <a:ext cx="770191" cy="721896"/>
            </a:xfrm>
            <a:custGeom>
              <a:pathLst>
                <a:path extrusionOk="0" h="14114" w="18238">
                  <a:moveTo>
                    <a:pt x="6262" y="0"/>
                  </a:moveTo>
                  <a:lnTo>
                    <a:pt x="18238" y="4324"/>
                  </a:lnTo>
                  <a:lnTo>
                    <a:pt x="18238" y="14114"/>
                  </a:lnTo>
                  <a:lnTo>
                    <a:pt x="0" y="7554"/>
                  </a:lnTo>
                  <a:close/>
                </a:path>
              </a:pathLst>
            </a:custGeom>
            <a:solidFill>
              <a:srgbClr val="434343"/>
            </a:solidFill>
            <a:ln>
              <a:noFill/>
            </a:ln>
          </p:spPr>
        </p:sp>
        <p:sp>
          <p:nvSpPr>
            <p:cNvPr id="514" name="Shape 514"/>
            <p:cNvSpPr/>
            <p:nvPr/>
          </p:nvSpPr>
          <p:spPr>
            <a:xfrm>
              <a:off x="4323640" y="1225350"/>
              <a:ext cx="449116" cy="854010"/>
            </a:xfrm>
            <a:custGeom>
              <a:pathLst>
                <a:path extrusionOk="0" h="16697" w="10635">
                  <a:moveTo>
                    <a:pt x="10635" y="0"/>
                  </a:moveTo>
                  <a:lnTo>
                    <a:pt x="0" y="12722"/>
                  </a:lnTo>
                  <a:lnTo>
                    <a:pt x="10635" y="16697"/>
                  </a:lnTo>
                  <a:close/>
                </a:path>
              </a:pathLst>
            </a:custGeom>
            <a:gradFill>
              <a:gsLst>
                <a:gs pos="0">
                  <a:srgbClr val="DB0000"/>
                </a:gs>
                <a:gs pos="100000">
                  <a:srgbClr val="540303"/>
                </a:gs>
              </a:gsLst>
              <a:lin ang="5400012" scaled="0"/>
            </a:gradFill>
            <a:ln>
              <a:noFill/>
            </a:ln>
          </p:spPr>
        </p:sp>
        <p:sp>
          <p:nvSpPr>
            <p:cNvPr id="515" name="Shape 515"/>
            <p:cNvSpPr/>
            <p:nvPr/>
          </p:nvSpPr>
          <p:spPr>
            <a:xfrm flipH="1">
              <a:off x="4770673" y="1225350"/>
              <a:ext cx="449116" cy="854010"/>
            </a:xfrm>
            <a:custGeom>
              <a:pathLst>
                <a:path extrusionOk="0" h="16697" w="10635">
                  <a:moveTo>
                    <a:pt x="10635" y="0"/>
                  </a:moveTo>
                  <a:lnTo>
                    <a:pt x="0" y="12722"/>
                  </a:lnTo>
                  <a:lnTo>
                    <a:pt x="10635" y="16697"/>
                  </a:lnTo>
                  <a:close/>
                </a:path>
              </a:pathLst>
            </a:custGeom>
            <a:solidFill>
              <a:srgbClr val="DB4437"/>
            </a:solidFill>
            <a:ln>
              <a:noFill/>
            </a:ln>
          </p:spPr>
        </p:sp>
        <p:sp>
          <p:nvSpPr>
            <p:cNvPr id="516" name="Shape 516"/>
            <p:cNvSpPr/>
            <p:nvPr/>
          </p:nvSpPr>
          <p:spPr>
            <a:xfrm>
              <a:off x="3636034" y="2553603"/>
              <a:ext cx="1136642" cy="946913"/>
            </a:xfrm>
            <a:custGeom>
              <a:pathLst>
                <a:path extrusionOk="0" h="46623" w="65016">
                  <a:moveTo>
                    <a:pt x="17858" y="0"/>
                  </a:moveTo>
                  <a:lnTo>
                    <a:pt x="0" y="22135"/>
                  </a:lnTo>
                  <a:lnTo>
                    <a:pt x="65016" y="46623"/>
                  </a:lnTo>
                  <a:lnTo>
                    <a:pt x="65016" y="17537"/>
                  </a:lnTo>
                  <a:close/>
                </a:path>
              </a:pathLst>
            </a:custGeom>
            <a:gradFill>
              <a:gsLst>
                <a:gs pos="0">
                  <a:srgbClr val="4D4D4D"/>
                </a:gs>
                <a:gs pos="100000">
                  <a:srgbClr val="000000"/>
                </a:gs>
              </a:gsLst>
              <a:lin ang="5400012" scaled="0"/>
            </a:gradFill>
            <a:ln>
              <a:noFill/>
            </a:ln>
          </p:spPr>
        </p:sp>
        <p:sp>
          <p:nvSpPr>
            <p:cNvPr id="517" name="Shape 517"/>
            <p:cNvSpPr/>
            <p:nvPr/>
          </p:nvSpPr>
          <p:spPr>
            <a:xfrm flipH="1">
              <a:off x="4770657" y="2555106"/>
              <a:ext cx="1136642" cy="946913"/>
            </a:xfrm>
            <a:custGeom>
              <a:pathLst>
                <a:path extrusionOk="0" h="46623" w="65016">
                  <a:moveTo>
                    <a:pt x="17858" y="0"/>
                  </a:moveTo>
                  <a:lnTo>
                    <a:pt x="0" y="22135"/>
                  </a:lnTo>
                  <a:lnTo>
                    <a:pt x="65016" y="46623"/>
                  </a:lnTo>
                  <a:lnTo>
                    <a:pt x="65016" y="17537"/>
                  </a:lnTo>
                  <a:close/>
                </a:path>
              </a:pathLst>
            </a:custGeom>
            <a:solidFill>
              <a:srgbClr val="434343"/>
            </a:solidFill>
            <a:ln>
              <a:noFill/>
            </a:ln>
          </p:spPr>
        </p:sp>
        <p:sp>
          <p:nvSpPr>
            <p:cNvPr id="518" name="Shape 518"/>
            <p:cNvSpPr/>
            <p:nvPr/>
          </p:nvSpPr>
          <p:spPr>
            <a:xfrm flipH="1">
              <a:off x="4776508" y="3154705"/>
              <a:ext cx="1559116" cy="1230372"/>
            </a:xfrm>
            <a:custGeom>
              <a:pathLst>
                <a:path extrusionOk="0" h="20822" w="31954">
                  <a:moveTo>
                    <a:pt x="7355" y="0"/>
                  </a:moveTo>
                  <a:lnTo>
                    <a:pt x="31954" y="8796"/>
                  </a:lnTo>
                  <a:lnTo>
                    <a:pt x="31954" y="20822"/>
                  </a:lnTo>
                  <a:lnTo>
                    <a:pt x="0" y="8895"/>
                  </a:lnTo>
                  <a:close/>
                </a:path>
              </a:pathLst>
            </a:custGeom>
            <a:solidFill>
              <a:srgbClr val="434343"/>
            </a:solidFill>
            <a:ln>
              <a:noFill/>
            </a:ln>
          </p:spPr>
        </p:sp>
      </p:grpSp>
      <p:grpSp>
        <p:nvGrpSpPr>
          <p:cNvPr id="519" name="Shape 519"/>
          <p:cNvGrpSpPr/>
          <p:nvPr/>
        </p:nvGrpSpPr>
        <p:grpSpPr>
          <a:xfrm>
            <a:off x="787237" y="3144200"/>
            <a:ext cx="3379922" cy="1047300"/>
            <a:chOff x="797312" y="1684231"/>
            <a:chExt cx="3379922" cy="1047300"/>
          </a:xfrm>
        </p:grpSpPr>
        <p:sp>
          <p:nvSpPr>
            <p:cNvPr id="520" name="Shape 520"/>
            <p:cNvSpPr txBox="1"/>
            <p:nvPr/>
          </p:nvSpPr>
          <p:spPr>
            <a:xfrm>
              <a:off x="797312" y="1684231"/>
              <a:ext cx="2219400" cy="1047300"/>
            </a:xfrm>
            <a:prstGeom prst="rect">
              <a:avLst/>
            </a:prstGeom>
            <a:noFill/>
            <a:ln>
              <a:noFill/>
            </a:ln>
          </p:spPr>
          <p:txBody>
            <a:bodyPr anchorCtr="0" anchor="ctr" bIns="91425" lIns="91425" rIns="91425" wrap="square" tIns="91425">
              <a:noAutofit/>
            </a:bodyPr>
            <a:lstStyle/>
            <a:p>
              <a:pPr lvl="0" algn="r">
                <a:spcBef>
                  <a:spcPts val="0"/>
                </a:spcBef>
                <a:spcAft>
                  <a:spcPts val="1600"/>
                </a:spcAft>
                <a:buSzPct val="30555"/>
                <a:buNone/>
              </a:pPr>
              <a:r>
                <a:rPr b="1" lang="en-US" sz="3600">
                  <a:latin typeface="Roboto"/>
                  <a:ea typeface="Roboto"/>
                  <a:cs typeface="Roboto"/>
                  <a:sym typeface="Roboto"/>
                </a:rPr>
                <a:t>Frog</a:t>
              </a:r>
            </a:p>
          </p:txBody>
        </p:sp>
        <p:cxnSp>
          <p:nvCxnSpPr>
            <p:cNvPr id="521" name="Shape 521"/>
            <p:cNvCxnSpPr/>
            <p:nvPr/>
          </p:nvCxnSpPr>
          <p:spPr>
            <a:xfrm rot="10800000">
              <a:off x="3046834" y="2215329"/>
              <a:ext cx="1130400" cy="0"/>
            </a:xfrm>
            <a:prstGeom prst="straightConnector1">
              <a:avLst/>
            </a:prstGeom>
            <a:noFill/>
            <a:ln cap="flat" cmpd="sng" w="9525">
              <a:solidFill>
                <a:srgbClr val="434343"/>
              </a:solidFill>
              <a:prstDash val="solid"/>
              <a:round/>
              <a:headEnd len="med" w="med" type="none"/>
              <a:tailEnd len="med" w="med" type="none"/>
            </a:ln>
          </p:spPr>
        </p:cxnSp>
        <p:sp>
          <p:nvSpPr>
            <p:cNvPr id="522" name="Shape 522"/>
            <p:cNvSpPr/>
            <p:nvPr/>
          </p:nvSpPr>
          <p:spPr>
            <a:xfrm>
              <a:off x="3020371" y="2111851"/>
              <a:ext cx="198600" cy="198300"/>
            </a:xfrm>
            <a:prstGeom prst="ellipse">
              <a:avLst/>
            </a:prstGeom>
            <a:solidFill>
              <a:srgbClr val="434343"/>
            </a:solidFill>
            <a:ln>
              <a:noFill/>
            </a:ln>
          </p:spPr>
          <p:txBody>
            <a:bodyPr anchorCtr="0" anchor="ctr" bIns="91425" lIns="91425" rIns="91425" wrap="square" tIns="91425">
              <a:noAutofit/>
            </a:bodyPr>
            <a:lstStyle/>
            <a:p>
              <a:pPr lvl="0">
                <a:spcBef>
                  <a:spcPts val="0"/>
                </a:spcBef>
                <a:buNone/>
              </a:pPr>
              <a:r>
                <a:t/>
              </a:r>
              <a:endParaRPr sz="800">
                <a:solidFill>
                  <a:srgbClr val="FFFFFF"/>
                </a:solidFill>
              </a:endParaRPr>
            </a:p>
          </p:txBody>
        </p:sp>
        <p:sp>
          <p:nvSpPr>
            <p:cNvPr id="523" name="Shape 523"/>
            <p:cNvSpPr txBox="1"/>
            <p:nvPr/>
          </p:nvSpPr>
          <p:spPr>
            <a:xfrm>
              <a:off x="2994452" y="2055809"/>
              <a:ext cx="247500" cy="312900"/>
            </a:xfrm>
            <a:prstGeom prst="rect">
              <a:avLst/>
            </a:prstGeom>
            <a:noFill/>
            <a:ln>
              <a:noFill/>
            </a:ln>
          </p:spPr>
          <p:txBody>
            <a:bodyPr anchorCtr="0" anchor="t" bIns="91425" lIns="91425" rIns="91425" wrap="square" tIns="91425">
              <a:noAutofit/>
            </a:bodyPr>
            <a:lstStyle/>
            <a:p>
              <a:pPr lvl="0" algn="ctr">
                <a:spcBef>
                  <a:spcPts val="0"/>
                </a:spcBef>
                <a:spcAft>
                  <a:spcPts val="1600"/>
                </a:spcAft>
                <a:buNone/>
              </a:pPr>
              <a:r>
                <a:t/>
              </a:r>
              <a:endParaRPr>
                <a:solidFill>
                  <a:srgbClr val="FFFFFF"/>
                </a:solidFill>
              </a:endParaRPr>
            </a:p>
          </p:txBody>
        </p:sp>
      </p:grpSp>
      <p:grpSp>
        <p:nvGrpSpPr>
          <p:cNvPr id="524" name="Shape 524"/>
          <p:cNvGrpSpPr/>
          <p:nvPr/>
        </p:nvGrpSpPr>
        <p:grpSpPr>
          <a:xfrm>
            <a:off x="787237" y="4349225"/>
            <a:ext cx="2642522" cy="1047300"/>
            <a:chOff x="797312" y="2889257"/>
            <a:chExt cx="2642522" cy="1047300"/>
          </a:xfrm>
        </p:grpSpPr>
        <p:cxnSp>
          <p:nvCxnSpPr>
            <p:cNvPr id="525" name="Shape 525"/>
            <p:cNvCxnSpPr/>
            <p:nvPr/>
          </p:nvCxnSpPr>
          <p:spPr>
            <a:xfrm rot="10800000">
              <a:off x="3046834" y="3412907"/>
              <a:ext cx="393000" cy="0"/>
            </a:xfrm>
            <a:prstGeom prst="straightConnector1">
              <a:avLst/>
            </a:prstGeom>
            <a:noFill/>
            <a:ln cap="flat" cmpd="sng" w="9525">
              <a:solidFill>
                <a:srgbClr val="434343"/>
              </a:solidFill>
              <a:prstDash val="solid"/>
              <a:round/>
              <a:headEnd len="med" w="med" type="none"/>
              <a:tailEnd len="med" w="med" type="none"/>
            </a:ln>
          </p:spPr>
        </p:cxnSp>
        <p:sp>
          <p:nvSpPr>
            <p:cNvPr id="526" name="Shape 526"/>
            <p:cNvSpPr txBox="1"/>
            <p:nvPr/>
          </p:nvSpPr>
          <p:spPr>
            <a:xfrm>
              <a:off x="797312" y="2889257"/>
              <a:ext cx="2219400" cy="1047300"/>
            </a:xfrm>
            <a:prstGeom prst="rect">
              <a:avLst/>
            </a:prstGeom>
            <a:noFill/>
            <a:ln>
              <a:noFill/>
            </a:ln>
          </p:spPr>
          <p:txBody>
            <a:bodyPr anchorCtr="0" anchor="ctr" bIns="91425" lIns="91425" rIns="91425" wrap="square" tIns="91425">
              <a:noAutofit/>
            </a:bodyPr>
            <a:lstStyle/>
            <a:p>
              <a:pPr lvl="0" algn="r">
                <a:spcBef>
                  <a:spcPts val="0"/>
                </a:spcBef>
                <a:spcAft>
                  <a:spcPts val="1600"/>
                </a:spcAft>
                <a:buSzPct val="30555"/>
                <a:buNone/>
              </a:pPr>
              <a:r>
                <a:rPr b="1" lang="en-US" sz="3600">
                  <a:latin typeface="Roboto"/>
                  <a:ea typeface="Roboto"/>
                  <a:cs typeface="Roboto"/>
                  <a:sym typeface="Roboto"/>
                </a:rPr>
                <a:t>Grass</a:t>
              </a:r>
            </a:p>
          </p:txBody>
        </p:sp>
        <p:sp>
          <p:nvSpPr>
            <p:cNvPr id="527" name="Shape 527"/>
            <p:cNvSpPr/>
            <p:nvPr/>
          </p:nvSpPr>
          <p:spPr>
            <a:xfrm>
              <a:off x="3020371" y="3309628"/>
              <a:ext cx="198600" cy="198300"/>
            </a:xfrm>
            <a:prstGeom prst="ellipse">
              <a:avLst/>
            </a:prstGeom>
            <a:solidFill>
              <a:srgbClr val="434343"/>
            </a:solidFill>
            <a:ln>
              <a:noFill/>
            </a:ln>
          </p:spPr>
          <p:txBody>
            <a:bodyPr anchorCtr="0" anchor="ctr" bIns="91425" lIns="91425" rIns="91425" wrap="square" tIns="91425">
              <a:noAutofit/>
            </a:bodyPr>
            <a:lstStyle/>
            <a:p>
              <a:pPr lvl="0">
                <a:spcBef>
                  <a:spcPts val="0"/>
                </a:spcBef>
                <a:buNone/>
              </a:pPr>
              <a:r>
                <a:t/>
              </a:r>
              <a:endParaRPr sz="800">
                <a:solidFill>
                  <a:srgbClr val="FFFFFF"/>
                </a:solidFill>
              </a:endParaRPr>
            </a:p>
          </p:txBody>
        </p:sp>
        <p:sp>
          <p:nvSpPr>
            <p:cNvPr id="528" name="Shape 528"/>
            <p:cNvSpPr txBox="1"/>
            <p:nvPr/>
          </p:nvSpPr>
          <p:spPr>
            <a:xfrm>
              <a:off x="2994452" y="3253587"/>
              <a:ext cx="247500" cy="312900"/>
            </a:xfrm>
            <a:prstGeom prst="rect">
              <a:avLst/>
            </a:prstGeom>
            <a:noFill/>
            <a:ln>
              <a:noFill/>
            </a:ln>
          </p:spPr>
          <p:txBody>
            <a:bodyPr anchorCtr="0" anchor="t" bIns="91425" lIns="91425" rIns="91425" wrap="square" tIns="91425">
              <a:noAutofit/>
            </a:bodyPr>
            <a:lstStyle/>
            <a:p>
              <a:pPr lvl="0" algn="l">
                <a:spcBef>
                  <a:spcPts val="0"/>
                </a:spcBef>
                <a:spcAft>
                  <a:spcPts val="1600"/>
                </a:spcAft>
                <a:buNone/>
              </a:pPr>
              <a:r>
                <a:t/>
              </a:r>
              <a:endParaRPr>
                <a:solidFill>
                  <a:srgbClr val="FFFFFF"/>
                </a:solidFill>
              </a:endParaRPr>
            </a:p>
          </p:txBody>
        </p:sp>
      </p:grpSp>
      <p:grpSp>
        <p:nvGrpSpPr>
          <p:cNvPr id="529" name="Shape 529"/>
          <p:cNvGrpSpPr/>
          <p:nvPr/>
        </p:nvGrpSpPr>
        <p:grpSpPr>
          <a:xfrm>
            <a:off x="4983675" y="2508775"/>
            <a:ext cx="3373089" cy="1047300"/>
            <a:chOff x="4993750" y="1048806"/>
            <a:chExt cx="3373089" cy="1047300"/>
          </a:xfrm>
        </p:grpSpPr>
        <p:cxnSp>
          <p:nvCxnSpPr>
            <p:cNvPr id="530" name="Shape 530"/>
            <p:cNvCxnSpPr/>
            <p:nvPr/>
          </p:nvCxnSpPr>
          <p:spPr>
            <a:xfrm>
              <a:off x="4993750" y="1571625"/>
              <a:ext cx="1122300" cy="0"/>
            </a:xfrm>
            <a:prstGeom prst="straightConnector1">
              <a:avLst/>
            </a:prstGeom>
            <a:noFill/>
            <a:ln cap="flat" cmpd="sng" w="9525">
              <a:solidFill>
                <a:srgbClr val="DB4437"/>
              </a:solidFill>
              <a:prstDash val="solid"/>
              <a:round/>
              <a:headEnd len="med" w="med" type="none"/>
              <a:tailEnd len="med" w="med" type="none"/>
            </a:ln>
          </p:spPr>
        </p:cxnSp>
        <p:sp>
          <p:nvSpPr>
            <p:cNvPr id="531" name="Shape 531"/>
            <p:cNvSpPr txBox="1"/>
            <p:nvPr/>
          </p:nvSpPr>
          <p:spPr>
            <a:xfrm>
              <a:off x="6147439" y="1048806"/>
              <a:ext cx="2219400" cy="1047300"/>
            </a:xfrm>
            <a:prstGeom prst="rect">
              <a:avLst/>
            </a:prstGeom>
            <a:noFill/>
            <a:ln>
              <a:noFill/>
            </a:ln>
          </p:spPr>
          <p:txBody>
            <a:bodyPr anchorCtr="0" anchor="ctr" bIns="91425" lIns="91425" rIns="91425" wrap="square" tIns="91425">
              <a:noAutofit/>
            </a:bodyPr>
            <a:lstStyle/>
            <a:p>
              <a:pPr lvl="0">
                <a:spcBef>
                  <a:spcPts val="0"/>
                </a:spcBef>
                <a:spcAft>
                  <a:spcPts val="1600"/>
                </a:spcAft>
                <a:buSzPct val="30555"/>
                <a:buNone/>
              </a:pPr>
              <a:r>
                <a:rPr b="1" lang="en-US" sz="3600">
                  <a:latin typeface="Roboto"/>
                  <a:ea typeface="Roboto"/>
                  <a:cs typeface="Roboto"/>
                  <a:sym typeface="Roboto"/>
                </a:rPr>
                <a:t>Hawk</a:t>
              </a:r>
            </a:p>
          </p:txBody>
        </p:sp>
        <p:sp>
          <p:nvSpPr>
            <p:cNvPr id="532" name="Shape 532"/>
            <p:cNvSpPr/>
            <p:nvPr/>
          </p:nvSpPr>
          <p:spPr>
            <a:xfrm>
              <a:off x="5939925" y="1467388"/>
              <a:ext cx="198600" cy="198300"/>
            </a:xfrm>
            <a:prstGeom prst="ellipse">
              <a:avLst/>
            </a:prstGeom>
            <a:solidFill>
              <a:srgbClr val="DB4437"/>
            </a:solidFill>
            <a:ln>
              <a:noFill/>
            </a:ln>
          </p:spPr>
          <p:txBody>
            <a:bodyPr anchorCtr="0" anchor="ctr" bIns="91425" lIns="91425" rIns="91425" wrap="square" tIns="91425">
              <a:noAutofit/>
            </a:bodyPr>
            <a:lstStyle/>
            <a:p>
              <a:pPr lvl="0">
                <a:spcBef>
                  <a:spcPts val="0"/>
                </a:spcBef>
                <a:buNone/>
              </a:pPr>
              <a:r>
                <a:t/>
              </a:r>
              <a:endParaRPr sz="800">
                <a:solidFill>
                  <a:srgbClr val="FFFFFF"/>
                </a:solidFill>
              </a:endParaRPr>
            </a:p>
          </p:txBody>
        </p:sp>
      </p:grpSp>
      <p:grpSp>
        <p:nvGrpSpPr>
          <p:cNvPr id="533" name="Shape 533"/>
          <p:cNvGrpSpPr/>
          <p:nvPr/>
        </p:nvGrpSpPr>
        <p:grpSpPr>
          <a:xfrm>
            <a:off x="5712275" y="3720373"/>
            <a:ext cx="2644489" cy="1047300"/>
            <a:chOff x="5722350" y="2260404"/>
            <a:chExt cx="2644489" cy="1047300"/>
          </a:xfrm>
        </p:grpSpPr>
        <p:cxnSp>
          <p:nvCxnSpPr>
            <p:cNvPr id="534" name="Shape 534"/>
            <p:cNvCxnSpPr/>
            <p:nvPr/>
          </p:nvCxnSpPr>
          <p:spPr>
            <a:xfrm>
              <a:off x="5722350" y="2773329"/>
              <a:ext cx="411300" cy="0"/>
            </a:xfrm>
            <a:prstGeom prst="straightConnector1">
              <a:avLst/>
            </a:prstGeom>
            <a:noFill/>
            <a:ln cap="flat" cmpd="sng" w="9525">
              <a:solidFill>
                <a:srgbClr val="434343"/>
              </a:solidFill>
              <a:prstDash val="solid"/>
              <a:round/>
              <a:headEnd len="med" w="med" type="none"/>
              <a:tailEnd len="med" w="med" type="none"/>
            </a:ln>
          </p:spPr>
        </p:cxnSp>
        <p:sp>
          <p:nvSpPr>
            <p:cNvPr id="535" name="Shape 535"/>
            <p:cNvSpPr txBox="1"/>
            <p:nvPr/>
          </p:nvSpPr>
          <p:spPr>
            <a:xfrm>
              <a:off x="6147439" y="2260404"/>
              <a:ext cx="2219400" cy="1047300"/>
            </a:xfrm>
            <a:prstGeom prst="rect">
              <a:avLst/>
            </a:prstGeom>
            <a:noFill/>
            <a:ln>
              <a:noFill/>
            </a:ln>
          </p:spPr>
          <p:txBody>
            <a:bodyPr anchorCtr="0" anchor="ctr" bIns="91425" lIns="91425" rIns="91425" wrap="square" tIns="91425">
              <a:noAutofit/>
            </a:bodyPr>
            <a:lstStyle/>
            <a:p>
              <a:pPr lvl="0" rtl="0">
                <a:spcBef>
                  <a:spcPts val="0"/>
                </a:spcBef>
                <a:spcAft>
                  <a:spcPts val="1600"/>
                </a:spcAft>
                <a:buSzPct val="30555"/>
                <a:buNone/>
              </a:pPr>
              <a:r>
                <a:rPr b="1" lang="en-US" sz="3600">
                  <a:latin typeface="Roboto"/>
                  <a:ea typeface="Roboto"/>
                  <a:cs typeface="Roboto"/>
                  <a:sym typeface="Roboto"/>
                </a:rPr>
                <a:t>Worm</a:t>
              </a:r>
            </a:p>
          </p:txBody>
        </p:sp>
        <p:sp>
          <p:nvSpPr>
            <p:cNvPr id="536" name="Shape 536"/>
            <p:cNvSpPr/>
            <p:nvPr/>
          </p:nvSpPr>
          <p:spPr>
            <a:xfrm>
              <a:off x="5939925" y="2672930"/>
              <a:ext cx="198600" cy="198300"/>
            </a:xfrm>
            <a:prstGeom prst="ellipse">
              <a:avLst/>
            </a:prstGeom>
            <a:solidFill>
              <a:srgbClr val="434343"/>
            </a:solidFill>
            <a:ln>
              <a:noFill/>
            </a:ln>
          </p:spPr>
          <p:txBody>
            <a:bodyPr anchorCtr="0" anchor="ctr" bIns="91425" lIns="91425" rIns="91425" wrap="square" tIns="91425">
              <a:noAutofit/>
            </a:bodyPr>
            <a:lstStyle/>
            <a:p>
              <a:pPr lvl="0" rtl="0">
                <a:spcBef>
                  <a:spcPts val="0"/>
                </a:spcBef>
                <a:buNone/>
              </a:pPr>
              <a:r>
                <a:t/>
              </a:r>
              <a:endParaRPr sz="800">
                <a:solidFill>
                  <a:srgbClr val="FFFFFF"/>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Shape 705"/>
          <p:cNvSpPr txBox="1"/>
          <p:nvPr>
            <p:ph type="title"/>
          </p:nvPr>
        </p:nvSpPr>
        <p:spPr>
          <a:xfrm>
            <a:off x="3957637" y="0"/>
            <a:ext cx="4076700" cy="4572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6" name="Shape 706"/>
          <p:cNvSpPr txBox="1"/>
          <p:nvPr>
            <p:ph idx="1" type="body"/>
          </p:nvPr>
        </p:nvSpPr>
        <p:spPr>
          <a:xfrm>
            <a:off x="41350" y="1095375"/>
            <a:ext cx="9102600" cy="5559300"/>
          </a:xfrm>
          <a:prstGeom prst="rect">
            <a:avLst/>
          </a:prstGeom>
        </p:spPr>
        <p:txBody>
          <a:bodyPr anchorCtr="0" anchor="t" bIns="91425" lIns="91425" rIns="91425" wrap="square" tIns="91425">
            <a:noAutofit/>
          </a:bodyPr>
          <a:lstStyle/>
          <a:p>
            <a:pPr lvl="0" rtl="0" algn="ctr">
              <a:spcBef>
                <a:spcPts val="0"/>
              </a:spcBef>
              <a:buNone/>
            </a:pPr>
            <a:r>
              <a:rPr b="1" lang="en-US" sz="3000"/>
              <a:t>Ecosystem Diversity </a:t>
            </a:r>
          </a:p>
          <a:p>
            <a:pPr lvl="0" rtl="0" algn="ctr">
              <a:spcBef>
                <a:spcPts val="0"/>
              </a:spcBef>
              <a:buNone/>
            </a:pPr>
            <a:r>
              <a:rPr b="1" lang="en-US" sz="3000"/>
              <a:t>Check For Understanding</a:t>
            </a:r>
          </a:p>
          <a:p>
            <a:pPr lvl="0" rtl="0" algn="ctr">
              <a:spcBef>
                <a:spcPts val="0"/>
              </a:spcBef>
              <a:buNone/>
            </a:pPr>
            <a:r>
              <a:t/>
            </a:r>
            <a:endParaRPr sz="3000" u="sng"/>
          </a:p>
          <a:p>
            <a:pPr lvl="0">
              <a:spcBef>
                <a:spcPts val="0"/>
              </a:spcBef>
              <a:buNone/>
            </a:pPr>
            <a:r>
              <a:rPr b="1" lang="en-US" sz="2800" u="sng"/>
              <a:t>Think</a:t>
            </a:r>
            <a:r>
              <a:rPr lang="en-US" sz="2800"/>
              <a:t> of different types of ecosystems.</a:t>
            </a:r>
          </a:p>
          <a:p>
            <a:pPr lvl="0">
              <a:spcBef>
                <a:spcPts val="0"/>
              </a:spcBef>
              <a:buNone/>
            </a:pPr>
            <a:r>
              <a:rPr lang="en-US" sz="2800"/>
              <a:t>		</a:t>
            </a:r>
            <a:r>
              <a:rPr b="1" lang="en-US" sz="2800" u="sng"/>
              <a:t>Write</a:t>
            </a:r>
            <a:r>
              <a:rPr lang="en-US" sz="2800"/>
              <a:t> down at least 2 types of ecosystems.</a:t>
            </a:r>
          </a:p>
          <a:p>
            <a:pPr lvl="0" rtl="0">
              <a:spcBef>
                <a:spcPts val="0"/>
              </a:spcBef>
              <a:buNone/>
            </a:pPr>
            <a:r>
              <a:rPr lang="en-US" sz="2800"/>
              <a:t>			</a:t>
            </a:r>
            <a:r>
              <a:rPr b="1" lang="en-US" sz="2800" u="sng"/>
              <a:t>Discuss</a:t>
            </a:r>
            <a:r>
              <a:rPr b="1" lang="en-US" sz="2800"/>
              <a:t> </a:t>
            </a:r>
            <a:r>
              <a:rPr lang="en-US" sz="2800"/>
              <a:t>how this shows </a:t>
            </a:r>
            <a:r>
              <a:rPr b="1" lang="en-US" sz="2800">
                <a:solidFill>
                  <a:srgbClr val="38761D"/>
                </a:solidFill>
              </a:rPr>
              <a:t>ecosystem diversity</a:t>
            </a:r>
            <a:r>
              <a:rPr lang="en-US" sz="2800"/>
              <a:t>.</a:t>
            </a:r>
          </a:p>
          <a:p>
            <a:pPr lvl="0">
              <a:spcBef>
                <a:spcPts val="0"/>
              </a:spcBef>
              <a:buNone/>
            </a:pPr>
            <a:r>
              <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Shape 712"/>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13" name="Shape 713"/>
          <p:cNvSpPr txBox="1"/>
          <p:nvPr>
            <p:ph idx="1" type="body"/>
          </p:nvPr>
        </p:nvSpPr>
        <p:spPr>
          <a:xfrm>
            <a:off x="519112" y="682625"/>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Species Diversity</a:t>
            </a:r>
          </a:p>
        </p:txBody>
      </p:sp>
      <p:sp>
        <p:nvSpPr>
          <p:cNvPr id="714" name="Shape 714"/>
          <p:cNvSpPr txBox="1"/>
          <p:nvPr/>
        </p:nvSpPr>
        <p:spPr>
          <a:xfrm>
            <a:off x="0" y="5767387"/>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The variety of species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that live in an ecosystem</a:t>
            </a:r>
          </a:p>
        </p:txBody>
      </p:sp>
      <p:pic>
        <p:nvPicPr>
          <p:cNvPr id="715" name="Shape 715"/>
          <p:cNvPicPr preferRelativeResize="0"/>
          <p:nvPr/>
        </p:nvPicPr>
        <p:blipFill rotWithShape="1">
          <a:blip r:embed="rId3">
            <a:alphaModFix/>
          </a:blip>
          <a:srcRect b="0" l="0" r="0" t="0"/>
          <a:stretch/>
        </p:blipFill>
        <p:spPr>
          <a:xfrm>
            <a:off x="6896100" y="3625850"/>
            <a:ext cx="1374774" cy="1204912"/>
          </a:xfrm>
          <a:prstGeom prst="rect">
            <a:avLst/>
          </a:prstGeom>
          <a:noFill/>
          <a:ln>
            <a:noFill/>
          </a:ln>
        </p:spPr>
      </p:pic>
      <p:pic>
        <p:nvPicPr>
          <p:cNvPr id="716" name="Shape 716"/>
          <p:cNvPicPr preferRelativeResize="0"/>
          <p:nvPr/>
        </p:nvPicPr>
        <p:blipFill rotWithShape="1">
          <a:blip r:embed="rId4">
            <a:alphaModFix/>
          </a:blip>
          <a:srcRect b="0" l="31199" r="0" t="0"/>
          <a:stretch/>
        </p:blipFill>
        <p:spPr>
          <a:xfrm>
            <a:off x="5249862" y="3684587"/>
            <a:ext cx="1355724" cy="1173162"/>
          </a:xfrm>
          <a:prstGeom prst="rect">
            <a:avLst/>
          </a:prstGeom>
          <a:noFill/>
          <a:ln>
            <a:noFill/>
          </a:ln>
        </p:spPr>
      </p:pic>
      <p:pic>
        <p:nvPicPr>
          <p:cNvPr id="717" name="Shape 717"/>
          <p:cNvPicPr preferRelativeResize="0"/>
          <p:nvPr/>
        </p:nvPicPr>
        <p:blipFill rotWithShape="1">
          <a:blip r:embed="rId5">
            <a:alphaModFix/>
          </a:blip>
          <a:srcRect b="4999" l="0" r="0" t="19998"/>
          <a:stretch/>
        </p:blipFill>
        <p:spPr>
          <a:xfrm>
            <a:off x="5253037" y="2217736"/>
            <a:ext cx="1301749" cy="1173162"/>
          </a:xfrm>
          <a:prstGeom prst="rect">
            <a:avLst/>
          </a:prstGeom>
          <a:noFill/>
          <a:ln>
            <a:noFill/>
          </a:ln>
        </p:spPr>
      </p:pic>
      <p:pic>
        <p:nvPicPr>
          <p:cNvPr id="718" name="Shape 718"/>
          <p:cNvPicPr preferRelativeResize="0"/>
          <p:nvPr/>
        </p:nvPicPr>
        <p:blipFill rotWithShape="1">
          <a:blip r:embed="rId6">
            <a:alphaModFix/>
          </a:blip>
          <a:srcRect b="878" l="17578" r="25781" t="17578"/>
          <a:stretch/>
        </p:blipFill>
        <p:spPr>
          <a:xfrm>
            <a:off x="6870700" y="2208211"/>
            <a:ext cx="1425574" cy="1209675"/>
          </a:xfrm>
          <a:prstGeom prst="rect">
            <a:avLst/>
          </a:prstGeom>
          <a:noFill/>
          <a:ln>
            <a:noFill/>
          </a:ln>
        </p:spPr>
      </p:pic>
      <p:pic>
        <p:nvPicPr>
          <p:cNvPr id="719" name="Shape 719"/>
          <p:cNvPicPr preferRelativeResize="0"/>
          <p:nvPr/>
        </p:nvPicPr>
        <p:blipFill rotWithShape="1">
          <a:blip r:embed="rId7">
            <a:alphaModFix/>
          </a:blip>
          <a:srcRect b="15271" l="0" r="0" t="0"/>
          <a:stretch/>
        </p:blipFill>
        <p:spPr>
          <a:xfrm>
            <a:off x="823912" y="1677986"/>
            <a:ext cx="3376611" cy="3659186"/>
          </a:xfrm>
          <a:prstGeom prst="rect">
            <a:avLst/>
          </a:prstGeom>
          <a:noFill/>
          <a:ln>
            <a:noFill/>
          </a:ln>
        </p:spPr>
      </p:pic>
      <p:sp>
        <p:nvSpPr>
          <p:cNvPr id="720" name="Shape 720"/>
          <p:cNvSpPr/>
          <p:nvPr/>
        </p:nvSpPr>
        <p:spPr>
          <a:xfrm>
            <a:off x="4359275" y="1951036"/>
            <a:ext cx="950912" cy="3132137"/>
          </a:xfrm>
          <a:prstGeom prst="leftBrace">
            <a:avLst>
              <a:gd fmla="val 546" name="adj1"/>
              <a:gd fmla="val 50000" name="adj2"/>
            </a:avLst>
          </a:prstGeom>
          <a:noFill/>
          <a:ln cap="flat" cmpd="sng" w="28575">
            <a:solidFill>
              <a:schemeClr val="dk1"/>
            </a:solidFill>
            <a:prstDash val="solid"/>
            <a:miter lim="8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Shape 726"/>
          <p:cNvSpPr txBox="1"/>
          <p:nvPr>
            <p:ph type="title"/>
          </p:nvPr>
        </p:nvSpPr>
        <p:spPr>
          <a:xfrm>
            <a:off x="3957637" y="0"/>
            <a:ext cx="4076700" cy="4572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727" name="Shape 727"/>
          <p:cNvSpPr txBox="1"/>
          <p:nvPr>
            <p:ph idx="1" type="body"/>
          </p:nvPr>
        </p:nvSpPr>
        <p:spPr>
          <a:xfrm>
            <a:off x="41350" y="1095375"/>
            <a:ext cx="9102600" cy="5559300"/>
          </a:xfrm>
          <a:prstGeom prst="rect">
            <a:avLst/>
          </a:prstGeom>
        </p:spPr>
        <p:txBody>
          <a:bodyPr anchorCtr="0" anchor="t" bIns="91425" lIns="91425" rIns="91425" wrap="square" tIns="91425">
            <a:noAutofit/>
          </a:bodyPr>
          <a:lstStyle/>
          <a:p>
            <a:pPr lvl="0" rtl="0" algn="ctr">
              <a:spcBef>
                <a:spcPts val="0"/>
              </a:spcBef>
              <a:buNone/>
            </a:pPr>
            <a:r>
              <a:rPr b="1" lang="en-US" sz="3000"/>
              <a:t>Species</a:t>
            </a:r>
            <a:r>
              <a:rPr b="1" lang="en-US" sz="3000"/>
              <a:t> Diversity </a:t>
            </a:r>
          </a:p>
          <a:p>
            <a:pPr lvl="0" rtl="0" algn="ctr">
              <a:spcBef>
                <a:spcPts val="0"/>
              </a:spcBef>
              <a:buNone/>
            </a:pPr>
            <a:r>
              <a:rPr b="1" lang="en-US" sz="3000"/>
              <a:t>Check For Understanding</a:t>
            </a:r>
          </a:p>
          <a:p>
            <a:pPr lvl="0" rtl="0" algn="ctr">
              <a:spcBef>
                <a:spcPts val="0"/>
              </a:spcBef>
              <a:buNone/>
            </a:pPr>
            <a:r>
              <a:t/>
            </a:r>
            <a:endParaRPr sz="3000" u="sng"/>
          </a:p>
          <a:p>
            <a:pPr lvl="0" rtl="0">
              <a:spcBef>
                <a:spcPts val="0"/>
              </a:spcBef>
              <a:buNone/>
            </a:pPr>
            <a:r>
              <a:rPr b="1" lang="en-US" sz="2800" u="sng"/>
              <a:t>Think</a:t>
            </a:r>
            <a:r>
              <a:rPr lang="en-US" sz="2800"/>
              <a:t> of different types of species living in the ocean.</a:t>
            </a:r>
          </a:p>
          <a:p>
            <a:pPr lvl="0" rtl="0">
              <a:spcBef>
                <a:spcPts val="0"/>
              </a:spcBef>
              <a:buNone/>
            </a:pPr>
            <a:r>
              <a:rPr lang="en-US" sz="2800"/>
              <a:t>		</a:t>
            </a:r>
            <a:r>
              <a:rPr b="1" lang="en-US" sz="2800" u="sng"/>
              <a:t>Write</a:t>
            </a:r>
            <a:r>
              <a:rPr lang="en-US" sz="2800"/>
              <a:t> down at least 4 different oceanic species.</a:t>
            </a:r>
          </a:p>
          <a:p>
            <a:pPr lvl="0" rtl="0">
              <a:spcBef>
                <a:spcPts val="0"/>
              </a:spcBef>
              <a:buNone/>
            </a:pPr>
            <a:r>
              <a:rPr lang="en-US" sz="2800"/>
              <a:t>			</a:t>
            </a:r>
            <a:r>
              <a:rPr b="1" lang="en-US" sz="2800" u="sng"/>
              <a:t>Discuss</a:t>
            </a:r>
            <a:r>
              <a:rPr b="1" lang="en-US" sz="2800"/>
              <a:t> </a:t>
            </a:r>
            <a:r>
              <a:rPr lang="en-US" sz="2800"/>
              <a:t>how this shows </a:t>
            </a:r>
            <a:r>
              <a:rPr b="1" lang="en-US" sz="2800">
                <a:solidFill>
                  <a:srgbClr val="38761D"/>
                </a:solidFill>
              </a:rPr>
              <a:t>species</a:t>
            </a:r>
            <a:r>
              <a:rPr b="1" lang="en-US" sz="2800">
                <a:solidFill>
                  <a:srgbClr val="38761D"/>
                </a:solidFill>
              </a:rPr>
              <a:t> diversity</a:t>
            </a:r>
            <a:r>
              <a:rPr lang="en-US" sz="2800"/>
              <a:t>.</a:t>
            </a:r>
          </a:p>
          <a:p>
            <a:pPr lvl="0" rtl="0">
              <a:spcBef>
                <a:spcPts val="0"/>
              </a:spcBef>
              <a:buNone/>
            </a:pPr>
            <a:r>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Shape 733"/>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34" name="Shape 734"/>
          <p:cNvSpPr txBox="1"/>
          <p:nvPr>
            <p:ph idx="1" type="body"/>
          </p:nvPr>
        </p:nvSpPr>
        <p:spPr>
          <a:xfrm>
            <a:off x="415925" y="5540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Genetic Diversity</a:t>
            </a:r>
          </a:p>
        </p:txBody>
      </p:sp>
      <p:sp>
        <p:nvSpPr>
          <p:cNvPr id="735" name="Shape 735"/>
          <p:cNvSpPr txBox="1"/>
          <p:nvPr/>
        </p:nvSpPr>
        <p:spPr>
          <a:xfrm>
            <a:off x="0" y="6218237"/>
            <a:ext cx="9144000" cy="523874"/>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Variation </a:t>
            </a:r>
            <a:r>
              <a:rPr b="1" i="0" lang="en-US" sz="2800" u="sng" cap="none" strike="noStrike">
                <a:solidFill>
                  <a:schemeClr val="dk1"/>
                </a:solidFill>
                <a:latin typeface="Arial"/>
                <a:ea typeface="Arial"/>
                <a:cs typeface="Arial"/>
                <a:sym typeface="Arial"/>
              </a:rPr>
              <a:t>within</a:t>
            </a:r>
            <a:r>
              <a:rPr b="1" i="0" lang="en-US" sz="2800" u="none" cap="none" strike="noStrike">
                <a:solidFill>
                  <a:schemeClr val="dk1"/>
                </a:solidFill>
                <a:latin typeface="Arial"/>
                <a:ea typeface="Arial"/>
                <a:cs typeface="Arial"/>
                <a:sym typeface="Arial"/>
              </a:rPr>
              <a:t> a species</a:t>
            </a:r>
          </a:p>
        </p:txBody>
      </p:sp>
      <p:pic>
        <p:nvPicPr>
          <p:cNvPr id="736" name="Shape 736"/>
          <p:cNvPicPr preferRelativeResize="0"/>
          <p:nvPr/>
        </p:nvPicPr>
        <p:blipFill rotWithShape="1">
          <a:blip r:embed="rId3">
            <a:alphaModFix/>
          </a:blip>
          <a:srcRect b="0" l="17291" r="0" t="0"/>
          <a:stretch/>
        </p:blipFill>
        <p:spPr>
          <a:xfrm>
            <a:off x="6043612" y="1711325"/>
            <a:ext cx="2471736" cy="2981325"/>
          </a:xfrm>
          <a:prstGeom prst="rect">
            <a:avLst/>
          </a:prstGeom>
          <a:noFill/>
          <a:ln>
            <a:noFill/>
          </a:ln>
        </p:spPr>
      </p:pic>
      <p:pic>
        <p:nvPicPr>
          <p:cNvPr id="737" name="Shape 737"/>
          <p:cNvPicPr preferRelativeResize="0"/>
          <p:nvPr/>
        </p:nvPicPr>
        <p:blipFill rotWithShape="1">
          <a:blip r:embed="rId4">
            <a:alphaModFix/>
          </a:blip>
          <a:srcRect b="0" l="0" r="0" t="0"/>
          <a:stretch/>
        </p:blipFill>
        <p:spPr>
          <a:xfrm>
            <a:off x="4743450" y="2408236"/>
            <a:ext cx="1422400" cy="2143125"/>
          </a:xfrm>
          <a:prstGeom prst="rect">
            <a:avLst/>
          </a:prstGeom>
          <a:noFill/>
          <a:ln>
            <a:noFill/>
          </a:ln>
        </p:spPr>
      </p:pic>
      <p:pic>
        <p:nvPicPr>
          <p:cNvPr id="738" name="Shape 738"/>
          <p:cNvPicPr preferRelativeResize="0"/>
          <p:nvPr/>
        </p:nvPicPr>
        <p:blipFill rotWithShape="1">
          <a:blip r:embed="rId5">
            <a:alphaModFix/>
          </a:blip>
          <a:srcRect b="5997" l="0" r="0" t="0"/>
          <a:stretch/>
        </p:blipFill>
        <p:spPr>
          <a:xfrm>
            <a:off x="2986086" y="2692400"/>
            <a:ext cx="2055812" cy="2714624"/>
          </a:xfrm>
          <a:prstGeom prst="rect">
            <a:avLst/>
          </a:prstGeom>
          <a:noFill/>
          <a:ln>
            <a:noFill/>
          </a:ln>
        </p:spPr>
      </p:pic>
      <p:pic>
        <p:nvPicPr>
          <p:cNvPr id="739" name="Shape 739"/>
          <p:cNvPicPr preferRelativeResize="0"/>
          <p:nvPr/>
        </p:nvPicPr>
        <p:blipFill/>
        <p:spPr>
          <a:xfrm>
            <a:off x="7727950" y="2701925"/>
            <a:ext cx="1096961" cy="2097087"/>
          </a:xfrm>
          <a:prstGeom prst="rect">
            <a:avLst/>
          </a:prstGeom>
          <a:noFill/>
          <a:ln>
            <a:noFill/>
          </a:ln>
        </p:spPr>
      </p:pic>
      <p:pic>
        <p:nvPicPr>
          <p:cNvPr id="740" name="Shape 740"/>
          <p:cNvPicPr preferRelativeResize="0"/>
          <p:nvPr/>
        </p:nvPicPr>
        <p:blipFill rotWithShape="1">
          <a:blip r:embed="rId6">
            <a:alphaModFix/>
          </a:blip>
          <a:srcRect b="0" l="11294" r="0" t="0"/>
          <a:stretch/>
        </p:blipFill>
        <p:spPr>
          <a:xfrm>
            <a:off x="112711" y="1609725"/>
            <a:ext cx="3016249" cy="3400424"/>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Shape 746"/>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747" name="Shape 747"/>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48" name="Shape 748"/>
          <p:cNvSpPr txBox="1"/>
          <p:nvPr>
            <p:ph idx="1" type="body"/>
          </p:nvPr>
        </p:nvSpPr>
        <p:spPr>
          <a:xfrm>
            <a:off x="514350" y="554037"/>
            <a:ext cx="8642349" cy="4848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sng" cap="none" strike="noStrike">
                <a:solidFill>
                  <a:schemeClr val="dk1"/>
                </a:solidFill>
                <a:latin typeface="Arial"/>
                <a:ea typeface="Arial"/>
                <a:cs typeface="Arial"/>
                <a:sym typeface="Arial"/>
              </a:rPr>
              <a:t>Note</a:t>
            </a:r>
            <a:r>
              <a:rPr b="0" i="0" lang="en-US" sz="2800" u="none" cap="none" strike="noStrike">
                <a:solidFill>
                  <a:schemeClr val="dk1"/>
                </a:solidFill>
                <a:latin typeface="Arial"/>
                <a:ea typeface="Arial"/>
                <a:cs typeface="Arial"/>
                <a:sym typeface="Arial"/>
              </a:rPr>
              <a:t>: </a:t>
            </a:r>
            <a:r>
              <a:rPr lang="en-US" sz="2800">
                <a:solidFill>
                  <a:schemeClr val="dk1"/>
                </a:solidFill>
              </a:rPr>
              <a:t>S</a:t>
            </a:r>
            <a:r>
              <a:rPr b="0" i="0" lang="en-US" sz="2800" u="none" cap="none" strike="noStrike">
                <a:solidFill>
                  <a:schemeClr val="dk1"/>
                </a:solidFill>
                <a:latin typeface="Arial"/>
                <a:ea typeface="Arial"/>
                <a:cs typeface="Arial"/>
                <a:sym typeface="Arial"/>
              </a:rPr>
              <a:t>pecies diversity is NOT the same as genetic diversity.</a:t>
            </a:r>
          </a:p>
        </p:txBody>
      </p:sp>
      <p:pic>
        <p:nvPicPr>
          <p:cNvPr id="749" name="Shape 749"/>
          <p:cNvPicPr preferRelativeResize="0"/>
          <p:nvPr/>
        </p:nvPicPr>
        <p:blipFill rotWithShape="1">
          <a:blip r:embed="rId3">
            <a:alphaModFix/>
          </a:blip>
          <a:srcRect b="0" l="0" r="0" t="0"/>
          <a:stretch/>
        </p:blipFill>
        <p:spPr>
          <a:xfrm>
            <a:off x="6035675" y="1522412"/>
            <a:ext cx="2057400" cy="2057400"/>
          </a:xfrm>
          <a:prstGeom prst="rect">
            <a:avLst/>
          </a:prstGeom>
          <a:noFill/>
          <a:ln>
            <a:noFill/>
          </a:ln>
        </p:spPr>
      </p:pic>
      <p:pic>
        <p:nvPicPr>
          <p:cNvPr id="750" name="Shape 750"/>
          <p:cNvPicPr preferRelativeResize="0"/>
          <p:nvPr/>
        </p:nvPicPr>
        <p:blipFill rotWithShape="1">
          <a:blip r:embed="rId4">
            <a:alphaModFix/>
          </a:blip>
          <a:srcRect b="0" l="31199" r="0" t="0"/>
          <a:stretch/>
        </p:blipFill>
        <p:spPr>
          <a:xfrm>
            <a:off x="4443412" y="2227261"/>
            <a:ext cx="2057400" cy="2057400"/>
          </a:xfrm>
          <a:prstGeom prst="rect">
            <a:avLst/>
          </a:prstGeom>
          <a:noFill/>
          <a:ln>
            <a:noFill/>
          </a:ln>
        </p:spPr>
      </p:pic>
      <p:pic>
        <p:nvPicPr>
          <p:cNvPr id="751" name="Shape 751"/>
          <p:cNvPicPr preferRelativeResize="0"/>
          <p:nvPr/>
        </p:nvPicPr>
        <p:blipFill rotWithShape="1">
          <a:blip r:embed="rId5">
            <a:alphaModFix/>
          </a:blip>
          <a:srcRect b="4999" l="0" r="0" t="19998"/>
          <a:stretch/>
        </p:blipFill>
        <p:spPr>
          <a:xfrm>
            <a:off x="2738436" y="3136900"/>
            <a:ext cx="2057400" cy="2057400"/>
          </a:xfrm>
          <a:prstGeom prst="rect">
            <a:avLst/>
          </a:prstGeom>
          <a:noFill/>
          <a:ln>
            <a:noFill/>
          </a:ln>
        </p:spPr>
      </p:pic>
      <p:pic>
        <p:nvPicPr>
          <p:cNvPr id="752" name="Shape 752"/>
          <p:cNvPicPr preferRelativeResize="0"/>
          <p:nvPr/>
        </p:nvPicPr>
        <p:blipFill rotWithShape="1">
          <a:blip r:embed="rId6">
            <a:alphaModFix/>
          </a:blip>
          <a:srcRect b="878" l="17578" r="25781" t="17578"/>
          <a:stretch/>
        </p:blipFill>
        <p:spPr>
          <a:xfrm>
            <a:off x="820737" y="4008437"/>
            <a:ext cx="2286000" cy="2286000"/>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7" name="Shape 757"/>
        <p:cNvGrpSpPr/>
        <p:nvPr/>
      </p:nvGrpSpPr>
      <p:grpSpPr>
        <a:xfrm>
          <a:off x="0" y="0"/>
          <a:ext cx="0" cy="0"/>
          <a:chOff x="0" y="0"/>
          <a:chExt cx="0" cy="0"/>
        </a:xfrm>
      </p:grpSpPr>
      <p:sp>
        <p:nvSpPr>
          <p:cNvPr id="758" name="Shape 758"/>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759" name="Shape 759"/>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60" name="Shape 760"/>
          <p:cNvSpPr txBox="1"/>
          <p:nvPr>
            <p:ph idx="1" type="body"/>
          </p:nvPr>
        </p:nvSpPr>
        <p:spPr>
          <a:xfrm>
            <a:off x="514350" y="554037"/>
            <a:ext cx="8642349" cy="4848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sng" cap="none" strike="noStrike">
                <a:solidFill>
                  <a:schemeClr val="dk1"/>
                </a:solidFill>
                <a:latin typeface="Arial"/>
                <a:ea typeface="Arial"/>
                <a:cs typeface="Arial"/>
                <a:sym typeface="Arial"/>
              </a:rPr>
              <a:t>Note</a:t>
            </a:r>
            <a:r>
              <a:rPr b="0" i="0" lang="en-US" sz="2800" u="none" cap="none" strike="noStrike">
                <a:solidFill>
                  <a:schemeClr val="dk1"/>
                </a:solidFill>
                <a:latin typeface="Arial"/>
                <a:ea typeface="Arial"/>
                <a:cs typeface="Arial"/>
                <a:sym typeface="Arial"/>
              </a:rPr>
              <a:t>: species diversity is NOT the same as genetic diversity.  Genetic diversity is </a:t>
            </a:r>
            <a:r>
              <a:rPr b="0" i="0" lang="en-US" sz="2800" u="sng" cap="none" strike="noStrike">
                <a:solidFill>
                  <a:schemeClr val="dk1"/>
                </a:solidFill>
                <a:latin typeface="Arial"/>
                <a:ea typeface="Arial"/>
                <a:cs typeface="Arial"/>
                <a:sym typeface="Arial"/>
              </a:rPr>
              <a:t>more specific</a:t>
            </a:r>
            <a:r>
              <a:rPr b="0" i="0" lang="en-US" sz="2800" u="none" cap="none" strike="noStrike">
                <a:solidFill>
                  <a:schemeClr val="dk1"/>
                </a:solidFill>
                <a:latin typeface="Arial"/>
                <a:ea typeface="Arial"/>
                <a:cs typeface="Arial"/>
                <a:sym typeface="Arial"/>
              </a:rPr>
              <a:t>.</a:t>
            </a:r>
          </a:p>
        </p:txBody>
      </p:sp>
      <p:pic>
        <p:nvPicPr>
          <p:cNvPr id="761" name="Shape 761"/>
          <p:cNvPicPr preferRelativeResize="0"/>
          <p:nvPr/>
        </p:nvPicPr>
        <p:blipFill rotWithShape="1">
          <a:blip r:embed="rId3">
            <a:alphaModFix/>
          </a:blip>
          <a:srcRect b="6086" l="18026" r="18026" t="7610"/>
          <a:stretch/>
        </p:blipFill>
        <p:spPr>
          <a:xfrm>
            <a:off x="195261" y="1506537"/>
            <a:ext cx="3230561" cy="3138487"/>
          </a:xfrm>
          <a:prstGeom prst="rect">
            <a:avLst/>
          </a:prstGeom>
          <a:noFill/>
          <a:ln>
            <a:noFill/>
          </a:ln>
        </p:spPr>
      </p:pic>
      <p:pic>
        <p:nvPicPr>
          <p:cNvPr id="762" name="Shape 762"/>
          <p:cNvPicPr preferRelativeResize="0"/>
          <p:nvPr/>
        </p:nvPicPr>
        <p:blipFill rotWithShape="1">
          <a:blip r:embed="rId4">
            <a:alphaModFix/>
          </a:blip>
          <a:srcRect b="6543" l="27360" r="17280" t="10908"/>
          <a:stretch/>
        </p:blipFill>
        <p:spPr>
          <a:xfrm>
            <a:off x="5707062" y="1457325"/>
            <a:ext cx="3208336" cy="3132137"/>
          </a:xfrm>
          <a:prstGeom prst="rect">
            <a:avLst/>
          </a:prstGeom>
          <a:noFill/>
          <a:ln>
            <a:noFill/>
          </a:ln>
        </p:spPr>
      </p:pic>
      <p:pic>
        <p:nvPicPr>
          <p:cNvPr id="763" name="Shape 763"/>
          <p:cNvPicPr preferRelativeResize="0"/>
          <p:nvPr/>
        </p:nvPicPr>
        <p:blipFill rotWithShape="1">
          <a:blip r:embed="rId5">
            <a:alphaModFix/>
          </a:blip>
          <a:srcRect b="0" l="0" r="0" t="0"/>
          <a:stretch/>
        </p:blipFill>
        <p:spPr>
          <a:xfrm>
            <a:off x="2852736" y="3636962"/>
            <a:ext cx="3230561" cy="3136899"/>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Shape 769"/>
          <p:cNvSpPr txBox="1"/>
          <p:nvPr>
            <p:ph type="title"/>
          </p:nvPr>
        </p:nvSpPr>
        <p:spPr>
          <a:xfrm>
            <a:off x="3957637" y="0"/>
            <a:ext cx="4076700" cy="4572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0" name="Shape 770"/>
          <p:cNvSpPr txBox="1"/>
          <p:nvPr>
            <p:ph idx="1" type="body"/>
          </p:nvPr>
        </p:nvSpPr>
        <p:spPr>
          <a:xfrm>
            <a:off x="273050" y="1095375"/>
            <a:ext cx="8547000" cy="5559300"/>
          </a:xfrm>
          <a:prstGeom prst="rect">
            <a:avLst/>
          </a:prstGeom>
        </p:spPr>
        <p:txBody>
          <a:bodyPr anchorCtr="0" anchor="t" bIns="91425" lIns="91425" rIns="91425" wrap="square" tIns="91425">
            <a:noAutofit/>
          </a:bodyPr>
          <a:lstStyle/>
          <a:p>
            <a:pPr lvl="0" algn="ctr">
              <a:spcBef>
                <a:spcPts val="0"/>
              </a:spcBef>
              <a:buNone/>
            </a:pPr>
            <a:r>
              <a:rPr b="1" lang="en-US" sz="2000"/>
              <a:t>Check for Understanding Partner Activity</a:t>
            </a:r>
          </a:p>
          <a:p>
            <a:pPr lvl="0">
              <a:spcBef>
                <a:spcPts val="0"/>
              </a:spcBef>
              <a:buNone/>
            </a:pPr>
            <a:r>
              <a:rPr lang="en-US" sz="2000"/>
              <a:t>Using the list of major land biomes and your assigned biome from pages 68-72 in the textbook, give specific examples of each.</a:t>
            </a:r>
          </a:p>
          <a:p>
            <a:pPr lvl="0">
              <a:spcBef>
                <a:spcPts val="0"/>
              </a:spcBef>
              <a:buNone/>
            </a:pPr>
            <a:r>
              <a:t/>
            </a:r>
            <a:endParaRPr sz="2000"/>
          </a:p>
          <a:p>
            <a:pPr lvl="0">
              <a:spcBef>
                <a:spcPts val="0"/>
              </a:spcBef>
              <a:buNone/>
            </a:pPr>
            <a:r>
              <a:rPr lang="en-US" sz="2000"/>
              <a:t>Ecosystem Diversity</a:t>
            </a:r>
          </a:p>
          <a:p>
            <a:pPr lvl="0">
              <a:spcBef>
                <a:spcPts val="0"/>
              </a:spcBef>
              <a:buNone/>
            </a:pPr>
            <a:r>
              <a:rPr lang="en-US" sz="2000"/>
              <a:t>Species Diversity</a:t>
            </a:r>
          </a:p>
          <a:p>
            <a:pPr lvl="0">
              <a:spcBef>
                <a:spcPts val="0"/>
              </a:spcBef>
              <a:buNone/>
            </a:pPr>
            <a:r>
              <a:rPr lang="en-US" sz="2000"/>
              <a:t>Genetic Diversity</a:t>
            </a:r>
          </a:p>
          <a:p>
            <a:pPr lvl="0">
              <a:spcBef>
                <a:spcPts val="0"/>
              </a:spcBef>
              <a:buNone/>
            </a:pPr>
            <a:r>
              <a:t/>
            </a:r>
            <a:endParaRPr sz="2000"/>
          </a:p>
          <a:p>
            <a:pPr lvl="0">
              <a:spcBef>
                <a:spcPts val="0"/>
              </a:spcBef>
              <a:buNone/>
            </a:pPr>
            <a:r>
              <a:rPr lang="en-US" sz="2000"/>
              <a:t>You will have 5 minutes to discuss with your partner and write a response.  Be prepared to report out to the group. Decide who will explain your responses to the class.</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Shape 776"/>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77" name="Shape 777"/>
          <p:cNvSpPr txBox="1"/>
          <p:nvPr>
            <p:ph idx="1" type="body"/>
          </p:nvPr>
        </p:nvSpPr>
        <p:spPr>
          <a:xfrm>
            <a:off x="558800" y="5032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Extinction</a:t>
            </a:r>
          </a:p>
        </p:txBody>
      </p:sp>
      <p:sp>
        <p:nvSpPr>
          <p:cNvPr id="778" name="Shape 778"/>
          <p:cNvSpPr txBox="1"/>
          <p:nvPr/>
        </p:nvSpPr>
        <p:spPr>
          <a:xfrm>
            <a:off x="0" y="5908675"/>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a species disappears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from part (or all) of its range</a:t>
            </a:r>
          </a:p>
        </p:txBody>
      </p:sp>
      <p:pic>
        <p:nvPicPr>
          <p:cNvPr id="779" name="Shape 779"/>
          <p:cNvPicPr preferRelativeResize="0"/>
          <p:nvPr/>
        </p:nvPicPr>
        <p:blipFill rotWithShape="1">
          <a:blip r:embed="rId3">
            <a:alphaModFix/>
          </a:blip>
          <a:srcRect b="0" l="0" r="0" t="0"/>
          <a:stretch/>
        </p:blipFill>
        <p:spPr>
          <a:xfrm>
            <a:off x="1579562" y="1158875"/>
            <a:ext cx="5942012" cy="4689475"/>
          </a:xfrm>
          <a:prstGeom prst="rect">
            <a:avLst/>
          </a:prstGeom>
          <a:noFill/>
          <a:ln>
            <a:noFill/>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Shape 785"/>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86" name="Shape 786"/>
          <p:cNvSpPr txBox="1"/>
          <p:nvPr>
            <p:ph idx="1" type="body"/>
          </p:nvPr>
        </p:nvSpPr>
        <p:spPr>
          <a:xfrm>
            <a:off x="558800" y="5286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Endangered Species</a:t>
            </a:r>
          </a:p>
        </p:txBody>
      </p:sp>
      <p:sp>
        <p:nvSpPr>
          <p:cNvPr id="787" name="Shape 787"/>
          <p:cNvSpPr txBox="1"/>
          <p:nvPr/>
        </p:nvSpPr>
        <p:spPr>
          <a:xfrm>
            <a:off x="0" y="5895975"/>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species whose population size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is decreasing (DR &gt; BR)</a:t>
            </a:r>
          </a:p>
        </p:txBody>
      </p:sp>
      <p:pic>
        <p:nvPicPr>
          <p:cNvPr id="788" name="Shape 788"/>
          <p:cNvPicPr preferRelativeResize="0"/>
          <p:nvPr/>
        </p:nvPicPr>
        <p:blipFill rotWithShape="1">
          <a:blip r:embed="rId3">
            <a:alphaModFix/>
          </a:blip>
          <a:srcRect b="0" l="0" r="0" t="0"/>
          <a:stretch/>
        </p:blipFill>
        <p:spPr>
          <a:xfrm>
            <a:off x="1257300" y="1181100"/>
            <a:ext cx="6591299" cy="4703762"/>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Shape 794"/>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795" name="Shape 795"/>
          <p:cNvSpPr txBox="1"/>
          <p:nvPr>
            <p:ph idx="1" type="body"/>
          </p:nvPr>
        </p:nvSpPr>
        <p:spPr>
          <a:xfrm>
            <a:off x="517525" y="5413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Habitat Fragmentation</a:t>
            </a:r>
          </a:p>
        </p:txBody>
      </p:sp>
      <p:sp>
        <p:nvSpPr>
          <p:cNvPr id="796" name="Shape 796"/>
          <p:cNvSpPr txBox="1"/>
          <p:nvPr/>
        </p:nvSpPr>
        <p:spPr>
          <a:xfrm>
            <a:off x="0" y="5548312"/>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urban development splits an ecosystem</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 highway that cuts through a forest)</a:t>
            </a:r>
          </a:p>
        </p:txBody>
      </p:sp>
      <p:pic>
        <p:nvPicPr>
          <p:cNvPr id="797" name="Shape 797"/>
          <p:cNvPicPr preferRelativeResize="0"/>
          <p:nvPr/>
        </p:nvPicPr>
        <p:blipFill rotWithShape="1">
          <a:blip r:embed="rId3">
            <a:alphaModFix/>
          </a:blip>
          <a:srcRect b="0" l="0" r="0" t="22000"/>
          <a:stretch/>
        </p:blipFill>
        <p:spPr>
          <a:xfrm>
            <a:off x="979487" y="1274762"/>
            <a:ext cx="7161211" cy="4187824"/>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Shape 542"/>
          <p:cNvSpPr txBox="1"/>
          <p:nvPr>
            <p:ph type="title"/>
          </p:nvPr>
        </p:nvSpPr>
        <p:spPr>
          <a:xfrm>
            <a:off x="787225" y="407125"/>
            <a:ext cx="8147100" cy="1641300"/>
          </a:xfrm>
          <a:prstGeom prst="rect">
            <a:avLst/>
          </a:prstGeom>
        </p:spPr>
        <p:txBody>
          <a:bodyPr anchorCtr="0" anchor="t" bIns="91425" lIns="91425" rIns="91425" wrap="square" tIns="91425">
            <a:noAutofit/>
          </a:bodyPr>
          <a:lstStyle/>
          <a:p>
            <a:pPr lvl="0" rtl="0">
              <a:spcBef>
                <a:spcPts val="0"/>
              </a:spcBef>
              <a:buNone/>
            </a:pPr>
            <a:r>
              <a:rPr b="1" lang="en-US" sz="3000"/>
              <a:t>Test Question Revisited</a:t>
            </a:r>
          </a:p>
          <a:p>
            <a:pPr lvl="0" rtl="0">
              <a:spcBef>
                <a:spcPts val="0"/>
              </a:spcBef>
              <a:buNone/>
            </a:pPr>
            <a:r>
              <a:rPr lang="en-US" sz="2400"/>
              <a:t>An energy pyramid is shown below.</a:t>
            </a:r>
          </a:p>
          <a:p>
            <a:pPr lvl="0" rtl="0">
              <a:spcBef>
                <a:spcPts val="0"/>
              </a:spcBef>
              <a:buNone/>
            </a:pPr>
            <a:r>
              <a:rPr lang="en-US" sz="2400"/>
              <a:t>How much energy consumed by the worm is available to the frog? A. 0.1%	B. 1.0%		C. 100%		   </a:t>
            </a:r>
            <a:r>
              <a:rPr b="1" lang="en-US" sz="2400" u="sng">
                <a:solidFill>
                  <a:srgbClr val="274E13"/>
                </a:solidFill>
              </a:rPr>
              <a:t>D. 10%</a:t>
            </a:r>
          </a:p>
        </p:txBody>
      </p:sp>
      <p:grpSp>
        <p:nvGrpSpPr>
          <p:cNvPr id="543" name="Shape 543"/>
          <p:cNvGrpSpPr/>
          <p:nvPr/>
        </p:nvGrpSpPr>
        <p:grpSpPr>
          <a:xfrm>
            <a:off x="3207400" y="2313317"/>
            <a:ext cx="3118150" cy="3531627"/>
            <a:chOff x="3217473" y="1225350"/>
            <a:chExt cx="3118150" cy="3159727"/>
          </a:xfrm>
        </p:grpSpPr>
        <p:sp>
          <p:nvSpPr>
            <p:cNvPr id="544" name="Shape 544"/>
            <p:cNvSpPr/>
            <p:nvPr/>
          </p:nvSpPr>
          <p:spPr>
            <a:xfrm>
              <a:off x="3579175" y="2711400"/>
              <a:ext cx="2396410" cy="971161"/>
            </a:xfrm>
            <a:custGeom>
              <a:pathLst>
                <a:path extrusionOk="0" h="12970" w="39012">
                  <a:moveTo>
                    <a:pt x="0" y="5914"/>
                  </a:moveTo>
                  <a:lnTo>
                    <a:pt x="19531" y="12970"/>
                  </a:lnTo>
                  <a:lnTo>
                    <a:pt x="39012" y="5914"/>
                  </a:lnTo>
                  <a:lnTo>
                    <a:pt x="19581" y="0"/>
                  </a:lnTo>
                  <a:close/>
                </a:path>
              </a:pathLst>
            </a:custGeom>
            <a:solidFill>
              <a:srgbClr val="D9D9D9"/>
            </a:solidFill>
            <a:ln>
              <a:noFill/>
            </a:ln>
          </p:spPr>
        </p:sp>
        <p:sp>
          <p:nvSpPr>
            <p:cNvPr id="545" name="Shape 545"/>
            <p:cNvSpPr/>
            <p:nvPr/>
          </p:nvSpPr>
          <p:spPr>
            <a:xfrm>
              <a:off x="3730755" y="2527208"/>
              <a:ext cx="2079127" cy="837209"/>
            </a:xfrm>
            <a:custGeom>
              <a:pathLst>
                <a:path extrusionOk="0" h="16300" w="49248">
                  <a:moveTo>
                    <a:pt x="0" y="7554"/>
                  </a:moveTo>
                  <a:lnTo>
                    <a:pt x="24649" y="16300"/>
                  </a:lnTo>
                  <a:lnTo>
                    <a:pt x="49248" y="7604"/>
                  </a:lnTo>
                  <a:lnTo>
                    <a:pt x="24599" y="0"/>
                  </a:lnTo>
                  <a:close/>
                </a:path>
              </a:pathLst>
            </a:custGeom>
            <a:solidFill>
              <a:srgbClr val="D9D9D9"/>
            </a:solidFill>
            <a:ln>
              <a:noFill/>
            </a:ln>
          </p:spPr>
        </p:sp>
        <p:sp>
          <p:nvSpPr>
            <p:cNvPr id="546" name="Shape 546"/>
            <p:cNvSpPr/>
            <p:nvPr/>
          </p:nvSpPr>
          <p:spPr>
            <a:xfrm>
              <a:off x="3946479" y="2252239"/>
              <a:ext cx="1647477" cy="663383"/>
            </a:xfrm>
            <a:custGeom>
              <a:pathLst>
                <a:path extrusionOk="0" h="12970" w="39012">
                  <a:moveTo>
                    <a:pt x="0" y="5914"/>
                  </a:moveTo>
                  <a:lnTo>
                    <a:pt x="19531" y="12970"/>
                  </a:lnTo>
                  <a:lnTo>
                    <a:pt x="39012" y="5914"/>
                  </a:lnTo>
                  <a:lnTo>
                    <a:pt x="19581" y="0"/>
                  </a:lnTo>
                  <a:close/>
                </a:path>
              </a:pathLst>
            </a:custGeom>
            <a:solidFill>
              <a:srgbClr val="D9D9D9"/>
            </a:solidFill>
            <a:ln>
              <a:noFill/>
            </a:ln>
          </p:spPr>
        </p:sp>
        <p:sp>
          <p:nvSpPr>
            <p:cNvPr id="547" name="Shape 547"/>
            <p:cNvSpPr/>
            <p:nvPr/>
          </p:nvSpPr>
          <p:spPr>
            <a:xfrm>
              <a:off x="4265445" y="1828277"/>
              <a:ext cx="1014014" cy="416547"/>
            </a:xfrm>
            <a:custGeom>
              <a:pathLst>
                <a:path extrusionOk="0" h="8150" w="24053">
                  <a:moveTo>
                    <a:pt x="0" y="3827"/>
                  </a:moveTo>
                  <a:lnTo>
                    <a:pt x="11976" y="8150"/>
                  </a:lnTo>
                  <a:lnTo>
                    <a:pt x="24053" y="3827"/>
                  </a:lnTo>
                  <a:lnTo>
                    <a:pt x="12126" y="0"/>
                  </a:lnTo>
                  <a:close/>
                </a:path>
              </a:pathLst>
            </a:custGeom>
            <a:solidFill>
              <a:srgbClr val="D9D9D9"/>
            </a:solidFill>
            <a:ln>
              <a:noFill/>
            </a:ln>
          </p:spPr>
        </p:sp>
        <p:sp>
          <p:nvSpPr>
            <p:cNvPr id="548" name="Shape 548"/>
            <p:cNvSpPr/>
            <p:nvPr/>
          </p:nvSpPr>
          <p:spPr>
            <a:xfrm>
              <a:off x="3217473" y="3154705"/>
              <a:ext cx="1559116" cy="1230372"/>
            </a:xfrm>
            <a:custGeom>
              <a:pathLst>
                <a:path extrusionOk="0" h="20822" w="31954">
                  <a:moveTo>
                    <a:pt x="7355" y="0"/>
                  </a:moveTo>
                  <a:lnTo>
                    <a:pt x="31954" y="8796"/>
                  </a:lnTo>
                  <a:lnTo>
                    <a:pt x="31954" y="20822"/>
                  </a:lnTo>
                  <a:lnTo>
                    <a:pt x="0" y="8895"/>
                  </a:lnTo>
                  <a:close/>
                </a:path>
              </a:pathLst>
            </a:custGeom>
            <a:gradFill>
              <a:gsLst>
                <a:gs pos="0">
                  <a:srgbClr val="4D4D4D"/>
                </a:gs>
                <a:gs pos="100000">
                  <a:srgbClr val="000000"/>
                </a:gs>
              </a:gsLst>
              <a:lin ang="5400012" scaled="0"/>
            </a:gradFill>
            <a:ln>
              <a:noFill/>
            </a:ln>
          </p:spPr>
        </p:sp>
        <p:sp>
          <p:nvSpPr>
            <p:cNvPr id="549" name="Shape 549"/>
            <p:cNvSpPr/>
            <p:nvPr/>
          </p:nvSpPr>
          <p:spPr>
            <a:xfrm>
              <a:off x="3790596" y="2554725"/>
              <a:ext cx="982143" cy="653205"/>
            </a:xfrm>
            <a:custGeom>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550" name="Shape 550"/>
            <p:cNvSpPr/>
            <p:nvPr/>
          </p:nvSpPr>
          <p:spPr>
            <a:xfrm flipH="1">
              <a:off x="4770690" y="2554725"/>
              <a:ext cx="982143" cy="653205"/>
            </a:xfrm>
            <a:custGeom>
              <a:pathLst>
                <a:path extrusionOk="0" h="12771" w="23257">
                  <a:moveTo>
                    <a:pt x="3727" y="0"/>
                  </a:moveTo>
                  <a:lnTo>
                    <a:pt x="0" y="4522"/>
                  </a:lnTo>
                  <a:lnTo>
                    <a:pt x="23257" y="12771"/>
                  </a:lnTo>
                  <a:lnTo>
                    <a:pt x="23257" y="7056"/>
                  </a:lnTo>
                  <a:close/>
                </a:path>
              </a:pathLst>
            </a:custGeom>
            <a:solidFill>
              <a:srgbClr val="F4B400"/>
            </a:solidFill>
            <a:ln>
              <a:noFill/>
            </a:ln>
          </p:spPr>
        </p:sp>
        <p:sp>
          <p:nvSpPr>
            <p:cNvPr id="551" name="Shape 551"/>
            <p:cNvSpPr/>
            <p:nvPr/>
          </p:nvSpPr>
          <p:spPr>
            <a:xfrm>
              <a:off x="4002555" y="2023456"/>
              <a:ext cx="770191" cy="721896"/>
            </a:xfrm>
            <a:custGeom>
              <a:pathLst>
                <a:path extrusionOk="0" h="14114" w="18238">
                  <a:moveTo>
                    <a:pt x="6262" y="0"/>
                  </a:moveTo>
                  <a:lnTo>
                    <a:pt x="18238" y="4324"/>
                  </a:lnTo>
                  <a:lnTo>
                    <a:pt x="18238" y="14114"/>
                  </a:lnTo>
                  <a:lnTo>
                    <a:pt x="0" y="7554"/>
                  </a:lnTo>
                  <a:close/>
                </a:path>
              </a:pathLst>
            </a:custGeom>
            <a:gradFill>
              <a:gsLst>
                <a:gs pos="0">
                  <a:srgbClr val="4D4D4D"/>
                </a:gs>
                <a:gs pos="100000">
                  <a:srgbClr val="000000"/>
                </a:gs>
              </a:gsLst>
              <a:lin ang="5400012" scaled="0"/>
            </a:gradFill>
            <a:ln>
              <a:noFill/>
            </a:ln>
          </p:spPr>
        </p:sp>
        <p:sp>
          <p:nvSpPr>
            <p:cNvPr id="552" name="Shape 552"/>
            <p:cNvSpPr/>
            <p:nvPr/>
          </p:nvSpPr>
          <p:spPr>
            <a:xfrm flipH="1">
              <a:off x="4770683" y="2023456"/>
              <a:ext cx="770191" cy="721896"/>
            </a:xfrm>
            <a:custGeom>
              <a:pathLst>
                <a:path extrusionOk="0" h="14114" w="18238">
                  <a:moveTo>
                    <a:pt x="6262" y="0"/>
                  </a:moveTo>
                  <a:lnTo>
                    <a:pt x="18238" y="4324"/>
                  </a:lnTo>
                  <a:lnTo>
                    <a:pt x="18238" y="14114"/>
                  </a:lnTo>
                  <a:lnTo>
                    <a:pt x="0" y="7554"/>
                  </a:lnTo>
                  <a:close/>
                </a:path>
              </a:pathLst>
            </a:custGeom>
            <a:solidFill>
              <a:srgbClr val="434343"/>
            </a:solidFill>
            <a:ln>
              <a:noFill/>
            </a:ln>
          </p:spPr>
        </p:sp>
        <p:sp>
          <p:nvSpPr>
            <p:cNvPr id="553" name="Shape 553"/>
            <p:cNvSpPr/>
            <p:nvPr/>
          </p:nvSpPr>
          <p:spPr>
            <a:xfrm>
              <a:off x="4323640" y="1225350"/>
              <a:ext cx="449116" cy="854010"/>
            </a:xfrm>
            <a:custGeom>
              <a:pathLst>
                <a:path extrusionOk="0" h="16697" w="10635">
                  <a:moveTo>
                    <a:pt x="10635" y="0"/>
                  </a:moveTo>
                  <a:lnTo>
                    <a:pt x="0" y="12722"/>
                  </a:lnTo>
                  <a:lnTo>
                    <a:pt x="10635" y="16697"/>
                  </a:lnTo>
                  <a:close/>
                </a:path>
              </a:pathLst>
            </a:custGeom>
            <a:gradFill>
              <a:gsLst>
                <a:gs pos="0">
                  <a:srgbClr val="DB0000"/>
                </a:gs>
                <a:gs pos="100000">
                  <a:srgbClr val="540303"/>
                </a:gs>
              </a:gsLst>
              <a:lin ang="5400012" scaled="0"/>
            </a:gradFill>
            <a:ln>
              <a:noFill/>
            </a:ln>
          </p:spPr>
        </p:sp>
        <p:sp>
          <p:nvSpPr>
            <p:cNvPr id="554" name="Shape 554"/>
            <p:cNvSpPr/>
            <p:nvPr/>
          </p:nvSpPr>
          <p:spPr>
            <a:xfrm flipH="1">
              <a:off x="4770673" y="1225350"/>
              <a:ext cx="449116" cy="854010"/>
            </a:xfrm>
            <a:custGeom>
              <a:pathLst>
                <a:path extrusionOk="0" h="16697" w="10635">
                  <a:moveTo>
                    <a:pt x="10635" y="0"/>
                  </a:moveTo>
                  <a:lnTo>
                    <a:pt x="0" y="12722"/>
                  </a:lnTo>
                  <a:lnTo>
                    <a:pt x="10635" y="16697"/>
                  </a:lnTo>
                  <a:close/>
                </a:path>
              </a:pathLst>
            </a:custGeom>
            <a:solidFill>
              <a:srgbClr val="DB4437"/>
            </a:solidFill>
            <a:ln>
              <a:noFill/>
            </a:ln>
          </p:spPr>
        </p:sp>
        <p:sp>
          <p:nvSpPr>
            <p:cNvPr id="555" name="Shape 555"/>
            <p:cNvSpPr/>
            <p:nvPr/>
          </p:nvSpPr>
          <p:spPr>
            <a:xfrm>
              <a:off x="3636034" y="2553603"/>
              <a:ext cx="1136642" cy="946913"/>
            </a:xfrm>
            <a:custGeom>
              <a:pathLst>
                <a:path extrusionOk="0" h="46623" w="65016">
                  <a:moveTo>
                    <a:pt x="17858" y="0"/>
                  </a:moveTo>
                  <a:lnTo>
                    <a:pt x="0" y="22135"/>
                  </a:lnTo>
                  <a:lnTo>
                    <a:pt x="65016" y="46623"/>
                  </a:lnTo>
                  <a:lnTo>
                    <a:pt x="65016" y="17537"/>
                  </a:lnTo>
                  <a:close/>
                </a:path>
              </a:pathLst>
            </a:custGeom>
            <a:gradFill>
              <a:gsLst>
                <a:gs pos="0">
                  <a:srgbClr val="4D4D4D"/>
                </a:gs>
                <a:gs pos="100000">
                  <a:srgbClr val="000000"/>
                </a:gs>
              </a:gsLst>
              <a:lin ang="5400012" scaled="0"/>
            </a:gradFill>
            <a:ln>
              <a:noFill/>
            </a:ln>
          </p:spPr>
        </p:sp>
        <p:sp>
          <p:nvSpPr>
            <p:cNvPr id="556" name="Shape 556"/>
            <p:cNvSpPr/>
            <p:nvPr/>
          </p:nvSpPr>
          <p:spPr>
            <a:xfrm flipH="1">
              <a:off x="4770657" y="2555106"/>
              <a:ext cx="1136642" cy="946913"/>
            </a:xfrm>
            <a:custGeom>
              <a:pathLst>
                <a:path extrusionOk="0" h="46623" w="65016">
                  <a:moveTo>
                    <a:pt x="17858" y="0"/>
                  </a:moveTo>
                  <a:lnTo>
                    <a:pt x="0" y="22135"/>
                  </a:lnTo>
                  <a:lnTo>
                    <a:pt x="65016" y="46623"/>
                  </a:lnTo>
                  <a:lnTo>
                    <a:pt x="65016" y="17537"/>
                  </a:lnTo>
                  <a:close/>
                </a:path>
              </a:pathLst>
            </a:custGeom>
            <a:solidFill>
              <a:srgbClr val="434343"/>
            </a:solidFill>
            <a:ln>
              <a:noFill/>
            </a:ln>
          </p:spPr>
        </p:sp>
        <p:sp>
          <p:nvSpPr>
            <p:cNvPr id="557" name="Shape 557"/>
            <p:cNvSpPr/>
            <p:nvPr/>
          </p:nvSpPr>
          <p:spPr>
            <a:xfrm flipH="1">
              <a:off x="4776508" y="3154705"/>
              <a:ext cx="1559116" cy="1230372"/>
            </a:xfrm>
            <a:custGeom>
              <a:pathLst>
                <a:path extrusionOk="0" h="20822" w="31954">
                  <a:moveTo>
                    <a:pt x="7355" y="0"/>
                  </a:moveTo>
                  <a:lnTo>
                    <a:pt x="31954" y="8796"/>
                  </a:lnTo>
                  <a:lnTo>
                    <a:pt x="31954" y="20822"/>
                  </a:lnTo>
                  <a:lnTo>
                    <a:pt x="0" y="8895"/>
                  </a:lnTo>
                  <a:close/>
                </a:path>
              </a:pathLst>
            </a:custGeom>
            <a:solidFill>
              <a:srgbClr val="434343"/>
            </a:solidFill>
            <a:ln>
              <a:noFill/>
            </a:ln>
          </p:spPr>
        </p:sp>
      </p:grpSp>
      <p:grpSp>
        <p:nvGrpSpPr>
          <p:cNvPr id="558" name="Shape 558"/>
          <p:cNvGrpSpPr/>
          <p:nvPr/>
        </p:nvGrpSpPr>
        <p:grpSpPr>
          <a:xfrm>
            <a:off x="787237" y="3144200"/>
            <a:ext cx="3379922" cy="1047300"/>
            <a:chOff x="797312" y="1684231"/>
            <a:chExt cx="3379922" cy="1047300"/>
          </a:xfrm>
        </p:grpSpPr>
        <p:sp>
          <p:nvSpPr>
            <p:cNvPr id="559" name="Shape 559"/>
            <p:cNvSpPr txBox="1"/>
            <p:nvPr/>
          </p:nvSpPr>
          <p:spPr>
            <a:xfrm>
              <a:off x="797312" y="1684231"/>
              <a:ext cx="2219400" cy="1047300"/>
            </a:xfrm>
            <a:prstGeom prst="rect">
              <a:avLst/>
            </a:prstGeom>
            <a:noFill/>
            <a:ln>
              <a:noFill/>
            </a:ln>
          </p:spPr>
          <p:txBody>
            <a:bodyPr anchorCtr="0" anchor="ctr" bIns="91425" lIns="91425" rIns="91425" wrap="square" tIns="91425">
              <a:noAutofit/>
            </a:bodyPr>
            <a:lstStyle/>
            <a:p>
              <a:pPr lvl="0" rtl="0" algn="r">
                <a:spcBef>
                  <a:spcPts val="0"/>
                </a:spcBef>
                <a:spcAft>
                  <a:spcPts val="1600"/>
                </a:spcAft>
                <a:buSzPct val="30555"/>
                <a:buNone/>
              </a:pPr>
              <a:r>
                <a:rPr b="1" lang="en-US" sz="3600">
                  <a:latin typeface="Roboto"/>
                  <a:ea typeface="Roboto"/>
                  <a:cs typeface="Roboto"/>
                  <a:sym typeface="Roboto"/>
                </a:rPr>
                <a:t>Frog</a:t>
              </a:r>
            </a:p>
          </p:txBody>
        </p:sp>
        <p:cxnSp>
          <p:nvCxnSpPr>
            <p:cNvPr id="560" name="Shape 560"/>
            <p:cNvCxnSpPr/>
            <p:nvPr/>
          </p:nvCxnSpPr>
          <p:spPr>
            <a:xfrm rot="10800000">
              <a:off x="3046834" y="2215329"/>
              <a:ext cx="1130400" cy="0"/>
            </a:xfrm>
            <a:prstGeom prst="straightConnector1">
              <a:avLst/>
            </a:prstGeom>
            <a:noFill/>
            <a:ln cap="flat" cmpd="sng" w="9525">
              <a:solidFill>
                <a:srgbClr val="434343"/>
              </a:solidFill>
              <a:prstDash val="solid"/>
              <a:round/>
              <a:headEnd len="med" w="med" type="none"/>
              <a:tailEnd len="med" w="med" type="none"/>
            </a:ln>
          </p:spPr>
        </p:cxnSp>
        <p:sp>
          <p:nvSpPr>
            <p:cNvPr id="561" name="Shape 561"/>
            <p:cNvSpPr/>
            <p:nvPr/>
          </p:nvSpPr>
          <p:spPr>
            <a:xfrm>
              <a:off x="3020371" y="2111851"/>
              <a:ext cx="198600" cy="198300"/>
            </a:xfrm>
            <a:prstGeom prst="ellipse">
              <a:avLst/>
            </a:prstGeom>
            <a:solidFill>
              <a:srgbClr val="434343"/>
            </a:solidFill>
            <a:ln>
              <a:noFill/>
            </a:ln>
          </p:spPr>
          <p:txBody>
            <a:bodyPr anchorCtr="0" anchor="ctr" bIns="91425" lIns="91425" rIns="91425" wrap="square" tIns="91425">
              <a:noAutofit/>
            </a:bodyPr>
            <a:lstStyle/>
            <a:p>
              <a:pPr lvl="0" rtl="0">
                <a:spcBef>
                  <a:spcPts val="0"/>
                </a:spcBef>
                <a:buNone/>
              </a:pPr>
              <a:r>
                <a:t/>
              </a:r>
              <a:endParaRPr sz="800">
                <a:solidFill>
                  <a:srgbClr val="FFFFFF"/>
                </a:solidFill>
              </a:endParaRPr>
            </a:p>
          </p:txBody>
        </p:sp>
        <p:sp>
          <p:nvSpPr>
            <p:cNvPr id="562" name="Shape 562"/>
            <p:cNvSpPr txBox="1"/>
            <p:nvPr/>
          </p:nvSpPr>
          <p:spPr>
            <a:xfrm>
              <a:off x="2994452" y="2055809"/>
              <a:ext cx="247500" cy="312900"/>
            </a:xfrm>
            <a:prstGeom prst="rect">
              <a:avLst/>
            </a:prstGeom>
            <a:noFill/>
            <a:ln>
              <a:noFill/>
            </a:ln>
          </p:spPr>
          <p:txBody>
            <a:bodyPr anchorCtr="0" anchor="t" bIns="91425" lIns="91425" rIns="91425" wrap="square" tIns="91425">
              <a:noAutofit/>
            </a:bodyPr>
            <a:lstStyle/>
            <a:p>
              <a:pPr lvl="0" rtl="0" algn="ctr">
                <a:spcBef>
                  <a:spcPts val="0"/>
                </a:spcBef>
                <a:spcAft>
                  <a:spcPts val="1600"/>
                </a:spcAft>
                <a:buNone/>
              </a:pPr>
              <a:r>
                <a:t/>
              </a:r>
              <a:endParaRPr>
                <a:solidFill>
                  <a:srgbClr val="FFFFFF"/>
                </a:solidFill>
              </a:endParaRPr>
            </a:p>
          </p:txBody>
        </p:sp>
      </p:grpSp>
      <p:grpSp>
        <p:nvGrpSpPr>
          <p:cNvPr id="563" name="Shape 563"/>
          <p:cNvGrpSpPr/>
          <p:nvPr/>
        </p:nvGrpSpPr>
        <p:grpSpPr>
          <a:xfrm>
            <a:off x="787237" y="4349225"/>
            <a:ext cx="2642522" cy="1047300"/>
            <a:chOff x="797312" y="2889257"/>
            <a:chExt cx="2642522" cy="1047300"/>
          </a:xfrm>
        </p:grpSpPr>
        <p:cxnSp>
          <p:nvCxnSpPr>
            <p:cNvPr id="564" name="Shape 564"/>
            <p:cNvCxnSpPr/>
            <p:nvPr/>
          </p:nvCxnSpPr>
          <p:spPr>
            <a:xfrm rot="10800000">
              <a:off x="3046834" y="3412907"/>
              <a:ext cx="393000" cy="0"/>
            </a:xfrm>
            <a:prstGeom prst="straightConnector1">
              <a:avLst/>
            </a:prstGeom>
            <a:noFill/>
            <a:ln cap="flat" cmpd="sng" w="9525">
              <a:solidFill>
                <a:srgbClr val="434343"/>
              </a:solidFill>
              <a:prstDash val="solid"/>
              <a:round/>
              <a:headEnd len="med" w="med" type="none"/>
              <a:tailEnd len="med" w="med" type="none"/>
            </a:ln>
          </p:spPr>
        </p:cxnSp>
        <p:sp>
          <p:nvSpPr>
            <p:cNvPr id="565" name="Shape 565"/>
            <p:cNvSpPr txBox="1"/>
            <p:nvPr/>
          </p:nvSpPr>
          <p:spPr>
            <a:xfrm>
              <a:off x="797312" y="2889257"/>
              <a:ext cx="2219400" cy="1047300"/>
            </a:xfrm>
            <a:prstGeom prst="rect">
              <a:avLst/>
            </a:prstGeom>
            <a:noFill/>
            <a:ln>
              <a:noFill/>
            </a:ln>
          </p:spPr>
          <p:txBody>
            <a:bodyPr anchorCtr="0" anchor="ctr" bIns="91425" lIns="91425" rIns="91425" wrap="square" tIns="91425">
              <a:noAutofit/>
            </a:bodyPr>
            <a:lstStyle/>
            <a:p>
              <a:pPr lvl="0" rtl="0" algn="r">
                <a:spcBef>
                  <a:spcPts val="0"/>
                </a:spcBef>
                <a:spcAft>
                  <a:spcPts val="1600"/>
                </a:spcAft>
                <a:buSzPct val="30555"/>
                <a:buNone/>
              </a:pPr>
              <a:r>
                <a:rPr b="1" lang="en-US" sz="3600">
                  <a:latin typeface="Roboto"/>
                  <a:ea typeface="Roboto"/>
                  <a:cs typeface="Roboto"/>
                  <a:sym typeface="Roboto"/>
                </a:rPr>
                <a:t>Grass</a:t>
              </a:r>
            </a:p>
          </p:txBody>
        </p:sp>
        <p:sp>
          <p:nvSpPr>
            <p:cNvPr id="566" name="Shape 566"/>
            <p:cNvSpPr/>
            <p:nvPr/>
          </p:nvSpPr>
          <p:spPr>
            <a:xfrm>
              <a:off x="3020371" y="3309628"/>
              <a:ext cx="198600" cy="198300"/>
            </a:xfrm>
            <a:prstGeom prst="ellipse">
              <a:avLst/>
            </a:prstGeom>
            <a:solidFill>
              <a:srgbClr val="434343"/>
            </a:solidFill>
            <a:ln>
              <a:noFill/>
            </a:ln>
          </p:spPr>
          <p:txBody>
            <a:bodyPr anchorCtr="0" anchor="ctr" bIns="91425" lIns="91425" rIns="91425" wrap="square" tIns="91425">
              <a:noAutofit/>
            </a:bodyPr>
            <a:lstStyle/>
            <a:p>
              <a:pPr lvl="0" rtl="0">
                <a:spcBef>
                  <a:spcPts val="0"/>
                </a:spcBef>
                <a:buNone/>
              </a:pPr>
              <a:r>
                <a:t/>
              </a:r>
              <a:endParaRPr sz="800">
                <a:solidFill>
                  <a:srgbClr val="FFFFFF"/>
                </a:solidFill>
              </a:endParaRPr>
            </a:p>
          </p:txBody>
        </p:sp>
        <p:sp>
          <p:nvSpPr>
            <p:cNvPr id="567" name="Shape 567"/>
            <p:cNvSpPr txBox="1"/>
            <p:nvPr/>
          </p:nvSpPr>
          <p:spPr>
            <a:xfrm>
              <a:off x="2994452" y="3253587"/>
              <a:ext cx="247500" cy="312900"/>
            </a:xfrm>
            <a:prstGeom prst="rect">
              <a:avLst/>
            </a:prstGeom>
            <a:noFill/>
            <a:ln>
              <a:noFill/>
            </a:ln>
          </p:spPr>
          <p:txBody>
            <a:bodyPr anchorCtr="0" anchor="t" bIns="91425" lIns="91425" rIns="91425" wrap="square" tIns="91425">
              <a:noAutofit/>
            </a:bodyPr>
            <a:lstStyle/>
            <a:p>
              <a:pPr lvl="0" rtl="0" algn="l">
                <a:spcBef>
                  <a:spcPts val="0"/>
                </a:spcBef>
                <a:spcAft>
                  <a:spcPts val="1600"/>
                </a:spcAft>
                <a:buNone/>
              </a:pPr>
              <a:r>
                <a:t/>
              </a:r>
              <a:endParaRPr>
                <a:solidFill>
                  <a:srgbClr val="FFFFFF"/>
                </a:solidFill>
              </a:endParaRPr>
            </a:p>
          </p:txBody>
        </p:sp>
      </p:grpSp>
      <p:grpSp>
        <p:nvGrpSpPr>
          <p:cNvPr id="568" name="Shape 568"/>
          <p:cNvGrpSpPr/>
          <p:nvPr/>
        </p:nvGrpSpPr>
        <p:grpSpPr>
          <a:xfrm>
            <a:off x="4983675" y="2508775"/>
            <a:ext cx="3373089" cy="1047300"/>
            <a:chOff x="4993750" y="1048806"/>
            <a:chExt cx="3373089" cy="1047300"/>
          </a:xfrm>
        </p:grpSpPr>
        <p:cxnSp>
          <p:nvCxnSpPr>
            <p:cNvPr id="569" name="Shape 569"/>
            <p:cNvCxnSpPr/>
            <p:nvPr/>
          </p:nvCxnSpPr>
          <p:spPr>
            <a:xfrm>
              <a:off x="4993750" y="1571625"/>
              <a:ext cx="1122300" cy="0"/>
            </a:xfrm>
            <a:prstGeom prst="straightConnector1">
              <a:avLst/>
            </a:prstGeom>
            <a:noFill/>
            <a:ln cap="flat" cmpd="sng" w="9525">
              <a:solidFill>
                <a:srgbClr val="DB4437"/>
              </a:solidFill>
              <a:prstDash val="solid"/>
              <a:round/>
              <a:headEnd len="med" w="med" type="none"/>
              <a:tailEnd len="med" w="med" type="none"/>
            </a:ln>
          </p:spPr>
        </p:cxnSp>
        <p:sp>
          <p:nvSpPr>
            <p:cNvPr id="570" name="Shape 570"/>
            <p:cNvSpPr txBox="1"/>
            <p:nvPr/>
          </p:nvSpPr>
          <p:spPr>
            <a:xfrm>
              <a:off x="6147439" y="1048806"/>
              <a:ext cx="2219400" cy="1047300"/>
            </a:xfrm>
            <a:prstGeom prst="rect">
              <a:avLst/>
            </a:prstGeom>
            <a:noFill/>
            <a:ln>
              <a:noFill/>
            </a:ln>
          </p:spPr>
          <p:txBody>
            <a:bodyPr anchorCtr="0" anchor="ctr" bIns="91425" lIns="91425" rIns="91425" wrap="square" tIns="91425">
              <a:noAutofit/>
            </a:bodyPr>
            <a:lstStyle/>
            <a:p>
              <a:pPr lvl="0" rtl="0">
                <a:spcBef>
                  <a:spcPts val="0"/>
                </a:spcBef>
                <a:spcAft>
                  <a:spcPts val="1600"/>
                </a:spcAft>
                <a:buSzPct val="30555"/>
                <a:buNone/>
              </a:pPr>
              <a:r>
                <a:rPr b="1" lang="en-US" sz="3600">
                  <a:latin typeface="Roboto"/>
                  <a:ea typeface="Roboto"/>
                  <a:cs typeface="Roboto"/>
                  <a:sym typeface="Roboto"/>
                </a:rPr>
                <a:t>Hawk</a:t>
              </a:r>
            </a:p>
          </p:txBody>
        </p:sp>
        <p:sp>
          <p:nvSpPr>
            <p:cNvPr id="571" name="Shape 571"/>
            <p:cNvSpPr/>
            <p:nvPr/>
          </p:nvSpPr>
          <p:spPr>
            <a:xfrm>
              <a:off x="5939925" y="1467388"/>
              <a:ext cx="198600" cy="198300"/>
            </a:xfrm>
            <a:prstGeom prst="ellipse">
              <a:avLst/>
            </a:prstGeom>
            <a:solidFill>
              <a:srgbClr val="DB4437"/>
            </a:solidFill>
            <a:ln>
              <a:noFill/>
            </a:ln>
          </p:spPr>
          <p:txBody>
            <a:bodyPr anchorCtr="0" anchor="ctr" bIns="91425" lIns="91425" rIns="91425" wrap="square" tIns="91425">
              <a:noAutofit/>
            </a:bodyPr>
            <a:lstStyle/>
            <a:p>
              <a:pPr lvl="0" rtl="0">
                <a:spcBef>
                  <a:spcPts val="0"/>
                </a:spcBef>
                <a:buNone/>
              </a:pPr>
              <a:r>
                <a:t/>
              </a:r>
              <a:endParaRPr sz="800">
                <a:solidFill>
                  <a:srgbClr val="FFFFFF"/>
                </a:solidFill>
              </a:endParaRPr>
            </a:p>
          </p:txBody>
        </p:sp>
      </p:grpSp>
      <p:grpSp>
        <p:nvGrpSpPr>
          <p:cNvPr id="572" name="Shape 572"/>
          <p:cNvGrpSpPr/>
          <p:nvPr/>
        </p:nvGrpSpPr>
        <p:grpSpPr>
          <a:xfrm>
            <a:off x="5712275" y="3720373"/>
            <a:ext cx="2644489" cy="1047300"/>
            <a:chOff x="5722350" y="2260404"/>
            <a:chExt cx="2644489" cy="1047300"/>
          </a:xfrm>
        </p:grpSpPr>
        <p:cxnSp>
          <p:nvCxnSpPr>
            <p:cNvPr id="573" name="Shape 573"/>
            <p:cNvCxnSpPr/>
            <p:nvPr/>
          </p:nvCxnSpPr>
          <p:spPr>
            <a:xfrm>
              <a:off x="5722350" y="2773329"/>
              <a:ext cx="411300" cy="0"/>
            </a:xfrm>
            <a:prstGeom prst="straightConnector1">
              <a:avLst/>
            </a:prstGeom>
            <a:noFill/>
            <a:ln cap="flat" cmpd="sng" w="9525">
              <a:solidFill>
                <a:srgbClr val="434343"/>
              </a:solidFill>
              <a:prstDash val="solid"/>
              <a:round/>
              <a:headEnd len="med" w="med" type="none"/>
              <a:tailEnd len="med" w="med" type="none"/>
            </a:ln>
          </p:spPr>
        </p:cxnSp>
        <p:sp>
          <p:nvSpPr>
            <p:cNvPr id="574" name="Shape 574"/>
            <p:cNvSpPr txBox="1"/>
            <p:nvPr/>
          </p:nvSpPr>
          <p:spPr>
            <a:xfrm>
              <a:off x="6147439" y="2260404"/>
              <a:ext cx="2219400" cy="1047300"/>
            </a:xfrm>
            <a:prstGeom prst="rect">
              <a:avLst/>
            </a:prstGeom>
            <a:noFill/>
            <a:ln>
              <a:noFill/>
            </a:ln>
          </p:spPr>
          <p:txBody>
            <a:bodyPr anchorCtr="0" anchor="ctr" bIns="91425" lIns="91425" rIns="91425" wrap="square" tIns="91425">
              <a:noAutofit/>
            </a:bodyPr>
            <a:lstStyle/>
            <a:p>
              <a:pPr lvl="0" rtl="0">
                <a:spcBef>
                  <a:spcPts val="0"/>
                </a:spcBef>
                <a:spcAft>
                  <a:spcPts val="1600"/>
                </a:spcAft>
                <a:buSzPct val="30555"/>
                <a:buNone/>
              </a:pPr>
              <a:r>
                <a:rPr b="1" lang="en-US" sz="3600">
                  <a:latin typeface="Roboto"/>
                  <a:ea typeface="Roboto"/>
                  <a:cs typeface="Roboto"/>
                  <a:sym typeface="Roboto"/>
                </a:rPr>
                <a:t>Worm</a:t>
              </a:r>
            </a:p>
          </p:txBody>
        </p:sp>
        <p:sp>
          <p:nvSpPr>
            <p:cNvPr id="575" name="Shape 575"/>
            <p:cNvSpPr/>
            <p:nvPr/>
          </p:nvSpPr>
          <p:spPr>
            <a:xfrm>
              <a:off x="5939925" y="2672930"/>
              <a:ext cx="198600" cy="198300"/>
            </a:xfrm>
            <a:prstGeom prst="ellipse">
              <a:avLst/>
            </a:prstGeom>
            <a:solidFill>
              <a:srgbClr val="434343"/>
            </a:solidFill>
            <a:ln>
              <a:noFill/>
            </a:ln>
          </p:spPr>
          <p:txBody>
            <a:bodyPr anchorCtr="0" anchor="ctr" bIns="91425" lIns="91425" rIns="91425" wrap="square" tIns="91425">
              <a:noAutofit/>
            </a:bodyPr>
            <a:lstStyle/>
            <a:p>
              <a:pPr lvl="0" rtl="0">
                <a:spcBef>
                  <a:spcPts val="0"/>
                </a:spcBef>
                <a:buNone/>
              </a:pPr>
              <a:r>
                <a:t/>
              </a:r>
              <a:endParaRPr sz="800">
                <a:solidFill>
                  <a:srgbClr val="FFFFFF"/>
                </a:solidFill>
              </a:endParaRPr>
            </a:p>
          </p:txBody>
        </p:sp>
      </p:grpSp>
      <p:sp>
        <p:nvSpPr>
          <p:cNvPr id="576" name="Shape 576"/>
          <p:cNvSpPr/>
          <p:nvPr/>
        </p:nvSpPr>
        <p:spPr>
          <a:xfrm>
            <a:off x="6847000" y="1717000"/>
            <a:ext cx="530100" cy="331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2" name="Shape 802"/>
        <p:cNvGrpSpPr/>
        <p:nvPr/>
      </p:nvGrpSpPr>
      <p:grpSpPr>
        <a:xfrm>
          <a:off x="0" y="0"/>
          <a:ext cx="0" cy="0"/>
          <a:chOff x="0" y="0"/>
          <a:chExt cx="0" cy="0"/>
        </a:xfrm>
      </p:grpSpPr>
      <p:sp>
        <p:nvSpPr>
          <p:cNvPr id="803" name="Shape 803"/>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04" name="Shape 804"/>
          <p:cNvSpPr txBox="1"/>
          <p:nvPr>
            <p:ph idx="1" type="body"/>
          </p:nvPr>
        </p:nvSpPr>
        <p:spPr>
          <a:xfrm>
            <a:off x="479425" y="528637"/>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Invasive Species</a:t>
            </a:r>
          </a:p>
        </p:txBody>
      </p:sp>
      <p:sp>
        <p:nvSpPr>
          <p:cNvPr id="805" name="Shape 805"/>
          <p:cNvSpPr txBox="1"/>
          <p:nvPr/>
        </p:nvSpPr>
        <p:spPr>
          <a:xfrm>
            <a:off x="0" y="5851525"/>
            <a:ext cx="9144000" cy="95408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Non-native species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introduced into a new habitat</a:t>
            </a:r>
          </a:p>
        </p:txBody>
      </p:sp>
      <p:pic>
        <p:nvPicPr>
          <p:cNvPr id="806" name="Shape 806"/>
          <p:cNvPicPr preferRelativeResize="0"/>
          <p:nvPr/>
        </p:nvPicPr>
        <p:blipFill rotWithShape="1">
          <a:blip r:embed="rId3">
            <a:alphaModFix/>
          </a:blip>
          <a:srcRect b="0" l="0" r="0" t="0"/>
          <a:stretch/>
        </p:blipFill>
        <p:spPr>
          <a:xfrm>
            <a:off x="1377950" y="1181100"/>
            <a:ext cx="6376986" cy="4635499"/>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1" name="Shape 811"/>
        <p:cNvGrpSpPr/>
        <p:nvPr/>
      </p:nvGrpSpPr>
      <p:grpSpPr>
        <a:xfrm>
          <a:off x="0" y="0"/>
          <a:ext cx="0" cy="0"/>
          <a:chOff x="0" y="0"/>
          <a:chExt cx="0" cy="0"/>
        </a:xfrm>
      </p:grpSpPr>
      <p:sp>
        <p:nvSpPr>
          <p:cNvPr id="812" name="Shape 812"/>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13" name="Shape 813"/>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14" name="Shape 814"/>
          <p:cNvSpPr txBox="1"/>
          <p:nvPr>
            <p:ph idx="1" type="body"/>
          </p:nvPr>
        </p:nvSpPr>
        <p:spPr>
          <a:xfrm>
            <a:off x="273050" y="1095375"/>
            <a:ext cx="8870949" cy="4619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rgbClr val="006400"/>
              </a:buClr>
              <a:buSzPct val="25000"/>
              <a:buFont typeface="Arial"/>
              <a:buNone/>
            </a:pPr>
            <a:r>
              <a:rPr b="1" i="0" lang="en-US" sz="2800" u="none" cap="none" strike="noStrike">
                <a:solidFill>
                  <a:srgbClr val="006400"/>
                </a:solidFill>
                <a:latin typeface="Arial"/>
                <a:ea typeface="Arial"/>
                <a:cs typeface="Arial"/>
                <a:sym typeface="Arial"/>
              </a:rPr>
              <a:t>Why is genetic diversity important?</a:t>
            </a:r>
          </a:p>
          <a:p>
            <a:pPr indent="0" lvl="1" marL="1206500" marR="0" rtl="0" algn="l">
              <a:lnSpc>
                <a:spcPct val="100000"/>
              </a:lnSpc>
              <a:spcBef>
                <a:spcPts val="3500"/>
              </a:spcBef>
              <a:spcAft>
                <a:spcPts val="0"/>
              </a:spcAft>
              <a:buClr>
                <a:srgbClr val="006400"/>
              </a:buClr>
              <a:buSzPct val="25000"/>
              <a:buFont typeface="Arial"/>
              <a:buNone/>
            </a:pPr>
            <a:r>
              <a:t/>
            </a:r>
            <a:endParaRPr b="1" i="0" sz="2800" u="none" cap="none" strike="noStrike">
              <a:solidFill>
                <a:srgbClr val="006400"/>
              </a:solidFill>
              <a:latin typeface="Arial"/>
              <a:ea typeface="Arial"/>
              <a:cs typeface="Arial"/>
              <a:sym typeface="Arial"/>
            </a:endParaRPr>
          </a:p>
          <a:p>
            <a:pPr indent="-342900" lvl="0" marL="342900" marR="0" rtl="0" algn="l">
              <a:lnSpc>
                <a:spcPct val="100000"/>
              </a:lnSpc>
              <a:spcBef>
                <a:spcPts val="3500"/>
              </a:spcBef>
              <a:spcAft>
                <a:spcPts val="0"/>
              </a:spcAft>
              <a:buClr>
                <a:srgbClr val="000000"/>
              </a:buClr>
              <a:buSzPct val="25000"/>
              <a:buFont typeface="Arial"/>
              <a:buNone/>
            </a:pPr>
            <a:r>
              <a:t/>
            </a:r>
            <a:endParaRPr b="1" i="0" sz="2800" u="none" cap="none" strike="noStrike">
              <a:solidFill>
                <a:srgbClr val="006400"/>
              </a:solidFill>
              <a:latin typeface="Arial"/>
              <a:ea typeface="Arial"/>
              <a:cs typeface="Arial"/>
              <a:sym typeface="Arial"/>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sp>
        <p:nvSpPr>
          <p:cNvPr id="820" name="Shape 820"/>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21" name="Shape 821"/>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22" name="Shape 822"/>
          <p:cNvSpPr txBox="1"/>
          <p:nvPr>
            <p:ph idx="1" type="body"/>
          </p:nvPr>
        </p:nvSpPr>
        <p:spPr>
          <a:xfrm>
            <a:off x="106361" y="-211137"/>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chemeClr val="dk1"/>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Genetic diversity prevents extinction.</a:t>
            </a:r>
            <a:br>
              <a:rPr b="1" i="0" lang="en-US" sz="2800" u="none" cap="none" strike="noStrike">
                <a:solidFill>
                  <a:schemeClr val="dk1"/>
                </a:solidFill>
                <a:latin typeface="Arial"/>
                <a:ea typeface="Arial"/>
                <a:cs typeface="Arial"/>
                <a:sym typeface="Arial"/>
              </a:rPr>
            </a:br>
          </a:p>
        </p:txBody>
      </p:sp>
      <p:pic>
        <p:nvPicPr>
          <p:cNvPr id="823" name="Shape 823"/>
          <p:cNvPicPr preferRelativeResize="0"/>
          <p:nvPr/>
        </p:nvPicPr>
        <p:blipFill rotWithShape="1">
          <a:blip r:embed="rId3">
            <a:alphaModFix/>
          </a:blip>
          <a:srcRect b="0" l="0" r="0" t="0"/>
          <a:stretch/>
        </p:blipFill>
        <p:spPr>
          <a:xfrm>
            <a:off x="622300" y="1084262"/>
            <a:ext cx="673099" cy="434974"/>
          </a:xfrm>
          <a:prstGeom prst="rect">
            <a:avLst/>
          </a:prstGeom>
          <a:noFill/>
          <a:ln>
            <a:noFill/>
          </a:ln>
        </p:spPr>
      </p:pic>
      <p:pic>
        <p:nvPicPr>
          <p:cNvPr id="824" name="Shape 824"/>
          <p:cNvPicPr preferRelativeResize="0"/>
          <p:nvPr/>
        </p:nvPicPr>
        <p:blipFill rotWithShape="1">
          <a:blip r:embed="rId4">
            <a:alphaModFix/>
          </a:blip>
          <a:srcRect b="0" l="0" r="0" t="0"/>
          <a:stretch/>
        </p:blipFill>
        <p:spPr>
          <a:xfrm>
            <a:off x="1543050" y="2109786"/>
            <a:ext cx="5991224" cy="3994150"/>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Shape 830"/>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31" name="Shape 831"/>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32" name="Shape 832"/>
          <p:cNvSpPr txBox="1"/>
          <p:nvPr>
            <p:ph idx="1" type="body"/>
          </p:nvPr>
        </p:nvSpPr>
        <p:spPr>
          <a:xfrm>
            <a:off x="273050"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Why is biodiversity important?</a:t>
            </a:r>
          </a:p>
          <a:p>
            <a:pPr indent="0" lvl="1" marL="1206500" marR="0" rtl="0" algn="l">
              <a:lnSpc>
                <a:spcPct val="100000"/>
              </a:lnSpc>
              <a:spcBef>
                <a:spcPts val="3500"/>
              </a:spcBef>
              <a:spcAft>
                <a:spcPts val="0"/>
              </a:spcAft>
              <a:buClr>
                <a:schemeClr val="dk1"/>
              </a:buClr>
              <a:buSzPct val="25000"/>
              <a:buFont typeface="Arial"/>
              <a:buNone/>
            </a:pPr>
            <a:r>
              <a:t/>
            </a:r>
            <a:endParaRPr b="1" i="0" sz="2800" u="none" cap="none" strike="noStrike">
              <a:solidFill>
                <a:schemeClr val="dk1"/>
              </a:solidFill>
              <a:latin typeface="Arial"/>
              <a:ea typeface="Arial"/>
              <a:cs typeface="Arial"/>
              <a:sym typeface="Arial"/>
            </a:endParaRPr>
          </a:p>
          <a:p>
            <a:pPr indent="-342900" lvl="0" marL="342900" marR="0" rtl="0" algn="l">
              <a:lnSpc>
                <a:spcPct val="100000"/>
              </a:lnSpc>
              <a:spcBef>
                <a:spcPts val="3500"/>
              </a:spcBef>
              <a:spcAft>
                <a:spcPts val="0"/>
              </a:spcAft>
              <a:buClr>
                <a:srgbClr val="000000"/>
              </a:buClr>
              <a:buSzPct val="250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Shape 838"/>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39" name="Shape 839"/>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40" name="Shape 840"/>
          <p:cNvSpPr txBox="1"/>
          <p:nvPr>
            <p:ph idx="1" type="body"/>
          </p:nvPr>
        </p:nvSpPr>
        <p:spPr>
          <a:xfrm>
            <a:off x="106361"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chemeClr val="dk1"/>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Biodiversity is a natural resource. Species of many kinds provide us with foods, materials, and medicines.</a:t>
            </a:r>
            <a:br>
              <a:rPr b="1" i="0" lang="en-US" sz="2800" u="none" cap="none" strike="noStrike">
                <a:solidFill>
                  <a:schemeClr val="dk1"/>
                </a:solidFill>
                <a:latin typeface="Arial"/>
                <a:ea typeface="Arial"/>
                <a:cs typeface="Arial"/>
                <a:sym typeface="Arial"/>
              </a:rPr>
            </a:br>
          </a:p>
        </p:txBody>
      </p:sp>
      <p:pic>
        <p:nvPicPr>
          <p:cNvPr id="841" name="Shape 841"/>
          <p:cNvPicPr preferRelativeResize="0"/>
          <p:nvPr/>
        </p:nvPicPr>
        <p:blipFill rotWithShape="1">
          <a:blip r:embed="rId3">
            <a:alphaModFix/>
          </a:blip>
          <a:srcRect b="0" l="0" r="0" t="0"/>
          <a:stretch/>
        </p:blipFill>
        <p:spPr>
          <a:xfrm>
            <a:off x="622300" y="1689100"/>
            <a:ext cx="673099" cy="434974"/>
          </a:xfrm>
          <a:prstGeom prst="rect">
            <a:avLst/>
          </a:prstGeom>
          <a:noFill/>
          <a:ln>
            <a:noFill/>
          </a:ln>
        </p:spPr>
      </p:pic>
      <p:pic>
        <p:nvPicPr>
          <p:cNvPr id="842" name="Shape 842"/>
          <p:cNvPicPr preferRelativeResize="0"/>
          <p:nvPr/>
        </p:nvPicPr>
        <p:blipFill rotWithShape="1">
          <a:blip r:embed="rId4">
            <a:alphaModFix/>
          </a:blip>
          <a:srcRect b="11294" l="0" r="0" t="11294"/>
          <a:stretch/>
        </p:blipFill>
        <p:spPr>
          <a:xfrm>
            <a:off x="3094036" y="3644900"/>
            <a:ext cx="2759075" cy="3213100"/>
          </a:xfrm>
          <a:prstGeom prst="rect">
            <a:avLst/>
          </a:prstGeom>
          <a:noFill/>
          <a:ln>
            <a:noFill/>
          </a:ln>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Shape 848"/>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49" name="Shape 849"/>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50" name="Shape 850"/>
          <p:cNvSpPr txBox="1"/>
          <p:nvPr>
            <p:ph idx="1" type="body"/>
          </p:nvPr>
        </p:nvSpPr>
        <p:spPr>
          <a:xfrm>
            <a:off x="273050"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br>
              <a:rPr b="1" i="0" lang="en-US" sz="2800" u="none" cap="none" strike="noStrike">
                <a:solidFill>
                  <a:schemeClr val="dk1"/>
                </a:solidFill>
                <a:latin typeface="Arial"/>
                <a:ea typeface="Arial"/>
                <a:cs typeface="Arial"/>
                <a:sym typeface="Arial"/>
              </a:rPr>
            </a:br>
          </a:p>
        </p:txBody>
      </p:sp>
      <p:pic>
        <p:nvPicPr>
          <p:cNvPr id="851" name="Shape 851"/>
          <p:cNvPicPr preferRelativeResize="0"/>
          <p:nvPr/>
        </p:nvPicPr>
        <p:blipFill rotWithShape="1">
          <a:blip r:embed="rId3">
            <a:alphaModFix/>
          </a:blip>
          <a:srcRect b="0" l="0" r="0" t="0"/>
          <a:stretch/>
        </p:blipFill>
        <p:spPr>
          <a:xfrm>
            <a:off x="2620961" y="822325"/>
            <a:ext cx="3806824" cy="5716587"/>
          </a:xfrm>
          <a:prstGeom prst="rect">
            <a:avLst/>
          </a:prstGeom>
          <a:noFill/>
          <a:ln>
            <a:noFill/>
          </a:ln>
        </p:spPr>
      </p:pic>
      <p:sp>
        <p:nvSpPr>
          <p:cNvPr id="852" name="Shape 852"/>
          <p:cNvSpPr txBox="1"/>
          <p:nvPr/>
        </p:nvSpPr>
        <p:spPr>
          <a:xfrm>
            <a:off x="6650550" y="761450"/>
            <a:ext cx="2086800" cy="39780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25000"/>
              <a:buFont typeface="Arial"/>
              <a:buNone/>
            </a:pPr>
            <a:r>
              <a:rPr lang="en-US" sz="1800">
                <a:solidFill>
                  <a:schemeClr val="dk1"/>
                </a:solidFill>
              </a:rPr>
              <a:t>This is a rubber tree. Spanish: Castilla elastica.  Its sap, known as latex, gives us natural rubber.  Without it, would could not have made tires or cars.</a:t>
            </a:r>
          </a:p>
          <a:p>
            <a:pPr lvl="0">
              <a:spcBef>
                <a:spcPts val="0"/>
              </a:spcBef>
              <a:buNone/>
            </a:pPr>
            <a:r>
              <a:t/>
            </a:r>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7" name="Shape 857"/>
        <p:cNvGrpSpPr/>
        <p:nvPr/>
      </p:nvGrpSpPr>
      <p:grpSpPr>
        <a:xfrm>
          <a:off x="0" y="0"/>
          <a:ext cx="0" cy="0"/>
          <a:chOff x="0" y="0"/>
          <a:chExt cx="0" cy="0"/>
        </a:xfrm>
      </p:grpSpPr>
      <p:sp>
        <p:nvSpPr>
          <p:cNvPr id="858" name="Shape 858"/>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59" name="Shape 859"/>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60" name="Shape 860"/>
          <p:cNvSpPr txBox="1"/>
          <p:nvPr>
            <p:ph idx="1" type="body"/>
          </p:nvPr>
        </p:nvSpPr>
        <p:spPr>
          <a:xfrm>
            <a:off x="273050"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br>
              <a:rPr b="1" i="0" lang="en-US" sz="2800" u="none" cap="none" strike="noStrike">
                <a:solidFill>
                  <a:schemeClr val="dk1"/>
                </a:solidFill>
                <a:latin typeface="Arial"/>
                <a:ea typeface="Arial"/>
                <a:cs typeface="Arial"/>
                <a:sym typeface="Arial"/>
              </a:rPr>
            </a:br>
          </a:p>
        </p:txBody>
      </p:sp>
      <p:pic>
        <p:nvPicPr>
          <p:cNvPr id="861" name="Shape 861"/>
          <p:cNvPicPr preferRelativeResize="0"/>
          <p:nvPr/>
        </p:nvPicPr>
        <p:blipFill rotWithShape="1">
          <a:blip r:embed="rId3">
            <a:alphaModFix/>
          </a:blip>
          <a:srcRect b="0" l="0" r="0" t="0"/>
          <a:stretch/>
        </p:blipFill>
        <p:spPr>
          <a:xfrm>
            <a:off x="1033462" y="1036637"/>
            <a:ext cx="3300412" cy="4900611"/>
          </a:xfrm>
          <a:prstGeom prst="rect">
            <a:avLst/>
          </a:prstGeom>
          <a:noFill/>
          <a:ln>
            <a:noFill/>
          </a:ln>
        </p:spPr>
      </p:pic>
      <p:pic>
        <p:nvPicPr>
          <p:cNvPr id="862" name="Shape 862"/>
          <p:cNvPicPr preferRelativeResize="0"/>
          <p:nvPr/>
        </p:nvPicPr>
        <p:blipFill rotWithShape="1">
          <a:blip r:embed="rId4">
            <a:alphaModFix/>
          </a:blip>
          <a:srcRect b="0" l="0" r="0" t="0"/>
          <a:stretch/>
        </p:blipFill>
        <p:spPr>
          <a:xfrm>
            <a:off x="4648200" y="2133600"/>
            <a:ext cx="3392486" cy="3041650"/>
          </a:xfrm>
          <a:prstGeom prst="rect">
            <a:avLst/>
          </a:prstGeom>
          <a:noFill/>
          <a:ln>
            <a:noFill/>
          </a:ln>
        </p:spPr>
      </p:pic>
      <p:sp>
        <p:nvSpPr>
          <p:cNvPr id="863" name="Shape 863"/>
          <p:cNvSpPr txBox="1"/>
          <p:nvPr/>
        </p:nvSpPr>
        <p:spPr>
          <a:xfrm>
            <a:off x="4624875" y="590625"/>
            <a:ext cx="3673200" cy="13698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25000"/>
              <a:buFont typeface="Arial"/>
              <a:buNone/>
            </a:pPr>
            <a:r>
              <a:rPr lang="en-US" sz="1800">
                <a:solidFill>
                  <a:schemeClr val="dk1"/>
                </a:solidFill>
              </a:rPr>
              <a:t>Aspirin, a painkiller, is made from willow bark, a type of tree.</a:t>
            </a:r>
          </a:p>
          <a:p>
            <a:pPr lvl="0">
              <a:spcBef>
                <a:spcPts val="0"/>
              </a:spcBef>
              <a:buNone/>
            </a:pPr>
            <a:r>
              <a:t/>
            </a:r>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8" name="Shape 868"/>
        <p:cNvGrpSpPr/>
        <p:nvPr/>
      </p:nvGrpSpPr>
      <p:grpSpPr>
        <a:xfrm>
          <a:off x="0" y="0"/>
          <a:ext cx="0" cy="0"/>
          <a:chOff x="0" y="0"/>
          <a:chExt cx="0" cy="0"/>
        </a:xfrm>
      </p:grpSpPr>
      <p:sp>
        <p:nvSpPr>
          <p:cNvPr id="869" name="Shape 869"/>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70" name="Shape 870"/>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71" name="Shape 871"/>
          <p:cNvSpPr txBox="1"/>
          <p:nvPr>
            <p:ph idx="1" type="body"/>
          </p:nvPr>
        </p:nvSpPr>
        <p:spPr>
          <a:xfrm>
            <a:off x="273050"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br>
              <a:rPr b="1" i="0" lang="en-US" sz="2800" u="none" cap="none" strike="noStrike">
                <a:solidFill>
                  <a:schemeClr val="dk1"/>
                </a:solidFill>
                <a:latin typeface="Arial"/>
                <a:ea typeface="Arial"/>
                <a:cs typeface="Arial"/>
                <a:sym typeface="Arial"/>
              </a:rPr>
            </a:br>
          </a:p>
        </p:txBody>
      </p:sp>
      <p:pic>
        <p:nvPicPr>
          <p:cNvPr id="872" name="Shape 872"/>
          <p:cNvPicPr preferRelativeResize="0"/>
          <p:nvPr/>
        </p:nvPicPr>
        <p:blipFill rotWithShape="1">
          <a:blip r:embed="rId3">
            <a:alphaModFix/>
          </a:blip>
          <a:srcRect b="0" l="0" r="0" t="0"/>
          <a:stretch/>
        </p:blipFill>
        <p:spPr>
          <a:xfrm>
            <a:off x="512525" y="841375"/>
            <a:ext cx="4905600" cy="5321400"/>
          </a:xfrm>
          <a:prstGeom prst="rect">
            <a:avLst/>
          </a:prstGeom>
          <a:noFill/>
          <a:ln>
            <a:noFill/>
          </a:ln>
        </p:spPr>
      </p:pic>
      <p:sp>
        <p:nvSpPr>
          <p:cNvPr id="873" name="Shape 873"/>
          <p:cNvSpPr txBox="1"/>
          <p:nvPr/>
        </p:nvSpPr>
        <p:spPr>
          <a:xfrm>
            <a:off x="5771950" y="859075"/>
            <a:ext cx="2648100" cy="45396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25000"/>
              <a:buFont typeface="Arial"/>
              <a:buNone/>
            </a:pPr>
            <a:r>
              <a:rPr b="1" lang="en-US" sz="1800">
                <a:solidFill>
                  <a:schemeClr val="dk1"/>
                </a:solidFill>
              </a:rPr>
              <a:t>What is penicilin?  </a:t>
            </a:r>
            <a:r>
              <a:rPr lang="en-US" sz="1800">
                <a:solidFill>
                  <a:schemeClr val="dk1"/>
                </a:solidFill>
              </a:rPr>
              <a:t>Penicilin is a substance produced by a fungus.  Amazingly, this substance destroys harmful bacteria.  Literally millions of lives have been saved because of this fungus and the substance it produces.</a:t>
            </a:r>
          </a:p>
          <a:p>
            <a:pPr lvl="0">
              <a:spcBef>
                <a:spcPts val="0"/>
              </a:spcBef>
              <a:buNone/>
            </a:pPr>
            <a:r>
              <a:t/>
            </a:r>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Shape 879"/>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80" name="Shape 880"/>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The Value of Biodiversity</a:t>
            </a:r>
          </a:p>
        </p:txBody>
      </p:sp>
      <p:sp>
        <p:nvSpPr>
          <p:cNvPr id="881" name="Shape 881"/>
          <p:cNvSpPr txBox="1"/>
          <p:nvPr>
            <p:ph idx="1" type="body"/>
          </p:nvPr>
        </p:nvSpPr>
        <p:spPr>
          <a:xfrm>
            <a:off x="273050" y="393700"/>
            <a:ext cx="8870949" cy="611981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chemeClr val="dk1"/>
              </a:buClr>
              <a:buSzPct val="25000"/>
              <a:buFont typeface="Arial"/>
              <a:buNone/>
            </a:pPr>
            <a:br>
              <a:rPr b="1" i="0" lang="en-US" sz="2800" u="none" cap="none" strike="noStrike">
                <a:solidFill>
                  <a:schemeClr val="dk1"/>
                </a:solidFill>
                <a:latin typeface="Arial"/>
                <a:ea typeface="Arial"/>
                <a:cs typeface="Arial"/>
                <a:sym typeface="Arial"/>
              </a:rPr>
            </a:br>
          </a:p>
        </p:txBody>
      </p:sp>
      <p:pic>
        <p:nvPicPr>
          <p:cNvPr id="882" name="Shape 882"/>
          <p:cNvPicPr preferRelativeResize="0"/>
          <p:nvPr/>
        </p:nvPicPr>
        <p:blipFill rotWithShape="1">
          <a:blip r:embed="rId3">
            <a:alphaModFix/>
          </a:blip>
          <a:srcRect b="0" l="0" r="0" t="0"/>
          <a:stretch/>
        </p:blipFill>
        <p:spPr>
          <a:xfrm>
            <a:off x="757225" y="606425"/>
            <a:ext cx="4343700" cy="5556300"/>
          </a:xfrm>
          <a:prstGeom prst="rect">
            <a:avLst/>
          </a:prstGeom>
          <a:noFill/>
          <a:ln>
            <a:noFill/>
          </a:ln>
        </p:spPr>
      </p:pic>
      <p:sp>
        <p:nvSpPr>
          <p:cNvPr id="883" name="Shape 883"/>
          <p:cNvSpPr txBox="1"/>
          <p:nvPr/>
        </p:nvSpPr>
        <p:spPr>
          <a:xfrm>
            <a:off x="5296025" y="393725"/>
            <a:ext cx="3502200" cy="6119700"/>
          </a:xfrm>
          <a:prstGeom prst="rect">
            <a:avLst/>
          </a:prstGeom>
          <a:noFill/>
          <a:ln>
            <a:noFill/>
          </a:ln>
        </p:spPr>
        <p:txBody>
          <a:bodyPr anchorCtr="0" anchor="t" bIns="91425" lIns="91425" rIns="91425" wrap="square" tIns="91425">
            <a:noAutofit/>
          </a:bodyPr>
          <a:lstStyle/>
          <a:p>
            <a:pPr lvl="0">
              <a:spcBef>
                <a:spcPts val="0"/>
              </a:spcBef>
              <a:buNone/>
            </a:pPr>
            <a:r>
              <a:rPr lang="en-US" sz="1600"/>
              <a:t>There are over 1.5 million different species of living things on Earth.  </a:t>
            </a:r>
          </a:p>
          <a:p>
            <a:pPr lvl="0">
              <a:spcBef>
                <a:spcPts val="0"/>
              </a:spcBef>
              <a:buNone/>
            </a:pPr>
            <a:r>
              <a:t/>
            </a:r>
            <a:endParaRPr b="1" sz="1600"/>
          </a:p>
          <a:p>
            <a:pPr lvl="0">
              <a:spcBef>
                <a:spcPts val="0"/>
              </a:spcBef>
              <a:buNone/>
            </a:pPr>
            <a:r>
              <a:rPr b="1" lang="en-US" sz="1600"/>
              <a:t>Can you imagine what we haven’t discovered yet? </a:t>
            </a:r>
            <a:r>
              <a:rPr lang="en-US" sz="1600"/>
              <a:t> </a:t>
            </a:r>
          </a:p>
          <a:p>
            <a:pPr lvl="0">
              <a:spcBef>
                <a:spcPts val="0"/>
              </a:spcBef>
              <a:buNone/>
            </a:pPr>
            <a:r>
              <a:t/>
            </a:r>
            <a:endParaRPr sz="1600"/>
          </a:p>
          <a:p>
            <a:pPr lvl="0">
              <a:spcBef>
                <a:spcPts val="0"/>
              </a:spcBef>
              <a:buNone/>
            </a:pPr>
            <a:r>
              <a:rPr lang="en-US" sz="1600"/>
              <a:t>Drug companies are racing to test different plants that grow in the rainforest.  </a:t>
            </a:r>
          </a:p>
          <a:p>
            <a:pPr lvl="0">
              <a:spcBef>
                <a:spcPts val="0"/>
              </a:spcBef>
              <a:buNone/>
            </a:pPr>
            <a:r>
              <a:t/>
            </a:r>
            <a:endParaRPr b="1" sz="1600"/>
          </a:p>
          <a:p>
            <a:pPr lvl="0">
              <a:spcBef>
                <a:spcPts val="0"/>
              </a:spcBef>
              <a:buNone/>
            </a:pPr>
            <a:r>
              <a:rPr b="1" lang="en-US" sz="1600"/>
              <a:t>What do you think they’re looking for? </a:t>
            </a:r>
            <a:r>
              <a:rPr lang="en-US" sz="1600"/>
              <a:t> </a:t>
            </a:r>
          </a:p>
          <a:p>
            <a:pPr lvl="0">
              <a:spcBef>
                <a:spcPts val="0"/>
              </a:spcBef>
              <a:buNone/>
            </a:pPr>
            <a:r>
              <a:t/>
            </a:r>
            <a:endParaRPr sz="1600"/>
          </a:p>
          <a:p>
            <a:pPr lvl="0">
              <a:spcBef>
                <a:spcPts val="0"/>
              </a:spcBef>
              <a:buNone/>
            </a:pPr>
            <a:r>
              <a:rPr lang="en-US" sz="1600"/>
              <a:t>They are hoping to find a “miracle drug,” perhaps a cure for cancer.  One tree that researcher are looking at now is Roble de Sabanah (Savannah Oak), the national tree of El Salvador. The people of Central America have known for years that this is a special tree.  The bark is used to cure parasites, and the leaves are used to cure cancer.  </a:t>
            </a:r>
            <a:br>
              <a:rPr lang="en-US" sz="1600"/>
            </a:b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0" st="0"/>
                                            </p:txEl>
                                          </p:spTgt>
                                        </p:tgtEl>
                                        <p:attrNameLst>
                                          <p:attrName>style.visibility</p:attrName>
                                        </p:attrNameLst>
                                      </p:cBhvr>
                                      <p:to>
                                        <p:strVal val="visible"/>
                                      </p:to>
                                    </p:set>
                                    <p:animEffect filter="fade" transition="in">
                                      <p:cBhvr>
                                        <p:cTn dur="1000"/>
                                        <p:tgtEl>
                                          <p:spTgt spid="8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1" st="1"/>
                                            </p:txEl>
                                          </p:spTgt>
                                        </p:tgtEl>
                                        <p:attrNameLst>
                                          <p:attrName>style.visibility</p:attrName>
                                        </p:attrNameLst>
                                      </p:cBhvr>
                                      <p:to>
                                        <p:strVal val="visible"/>
                                      </p:to>
                                    </p:set>
                                    <p:animEffect filter="fade" transition="in">
                                      <p:cBhvr>
                                        <p:cTn dur="1000"/>
                                        <p:tgtEl>
                                          <p:spTgt spid="8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2" st="2"/>
                                            </p:txEl>
                                          </p:spTgt>
                                        </p:tgtEl>
                                        <p:attrNameLst>
                                          <p:attrName>style.visibility</p:attrName>
                                        </p:attrNameLst>
                                      </p:cBhvr>
                                      <p:to>
                                        <p:strVal val="visible"/>
                                      </p:to>
                                    </p:set>
                                    <p:animEffect filter="fade" transition="in">
                                      <p:cBhvr>
                                        <p:cTn dur="1000"/>
                                        <p:tgtEl>
                                          <p:spTgt spid="8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3" st="3"/>
                                            </p:txEl>
                                          </p:spTgt>
                                        </p:tgtEl>
                                        <p:attrNameLst>
                                          <p:attrName>style.visibility</p:attrName>
                                        </p:attrNameLst>
                                      </p:cBhvr>
                                      <p:to>
                                        <p:strVal val="visible"/>
                                      </p:to>
                                    </p:set>
                                    <p:animEffect filter="fade" transition="in">
                                      <p:cBhvr>
                                        <p:cTn dur="1000"/>
                                        <p:tgtEl>
                                          <p:spTgt spid="8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4" st="4"/>
                                            </p:txEl>
                                          </p:spTgt>
                                        </p:tgtEl>
                                        <p:attrNameLst>
                                          <p:attrName>style.visibility</p:attrName>
                                        </p:attrNameLst>
                                      </p:cBhvr>
                                      <p:to>
                                        <p:strVal val="visible"/>
                                      </p:to>
                                    </p:set>
                                    <p:animEffect filter="fade" transition="in">
                                      <p:cBhvr>
                                        <p:cTn dur="1000"/>
                                        <p:tgtEl>
                                          <p:spTgt spid="8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5" st="5"/>
                                            </p:txEl>
                                          </p:spTgt>
                                        </p:tgtEl>
                                        <p:attrNameLst>
                                          <p:attrName>style.visibility</p:attrName>
                                        </p:attrNameLst>
                                      </p:cBhvr>
                                      <p:to>
                                        <p:strVal val="visible"/>
                                      </p:to>
                                    </p:set>
                                    <p:animEffect filter="fade" transition="in">
                                      <p:cBhvr>
                                        <p:cTn dur="1000"/>
                                        <p:tgtEl>
                                          <p:spTgt spid="8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6" st="6"/>
                                            </p:txEl>
                                          </p:spTgt>
                                        </p:tgtEl>
                                        <p:attrNameLst>
                                          <p:attrName>style.visibility</p:attrName>
                                        </p:attrNameLst>
                                      </p:cBhvr>
                                      <p:to>
                                        <p:strVal val="visible"/>
                                      </p:to>
                                    </p:set>
                                    <p:animEffect filter="fade" transition="in">
                                      <p:cBhvr>
                                        <p:cTn dur="1000"/>
                                        <p:tgtEl>
                                          <p:spTgt spid="8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7" st="7"/>
                                            </p:txEl>
                                          </p:spTgt>
                                        </p:tgtEl>
                                        <p:attrNameLst>
                                          <p:attrName>style.visibility</p:attrName>
                                        </p:attrNameLst>
                                      </p:cBhvr>
                                      <p:to>
                                        <p:strVal val="visible"/>
                                      </p:to>
                                    </p:set>
                                    <p:animEffect filter="fade" transition="in">
                                      <p:cBhvr>
                                        <p:cTn dur="1000"/>
                                        <p:tgtEl>
                                          <p:spTgt spid="8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8" st="8"/>
                                            </p:txEl>
                                          </p:spTgt>
                                        </p:tgtEl>
                                        <p:attrNameLst>
                                          <p:attrName>style.visibility</p:attrName>
                                        </p:attrNameLst>
                                      </p:cBhvr>
                                      <p:to>
                                        <p:strVal val="visible"/>
                                      </p:to>
                                    </p:set>
                                    <p:animEffect filter="fade" transition="in">
                                      <p:cBhvr>
                                        <p:cTn dur="1000"/>
                                        <p:tgtEl>
                                          <p:spTgt spid="88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0" st="0"/>
                                            </p:txEl>
                                          </p:spTgt>
                                        </p:tgtEl>
                                        <p:attrNameLst>
                                          <p:attrName>style.visibility</p:attrName>
                                        </p:attrNameLst>
                                      </p:cBhvr>
                                      <p:to>
                                        <p:strVal val="visible"/>
                                      </p:to>
                                    </p:set>
                                    <p:animEffect filter="fade" transition="in">
                                      <p:cBhvr>
                                        <p:cTn dur="1000"/>
                                        <p:tgtEl>
                                          <p:spTgt spid="8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1" st="1"/>
                                            </p:txEl>
                                          </p:spTgt>
                                        </p:tgtEl>
                                        <p:attrNameLst>
                                          <p:attrName>style.visibility</p:attrName>
                                        </p:attrNameLst>
                                      </p:cBhvr>
                                      <p:to>
                                        <p:strVal val="visible"/>
                                      </p:to>
                                    </p:set>
                                    <p:animEffect filter="fade" transition="in">
                                      <p:cBhvr>
                                        <p:cTn dur="1000"/>
                                        <p:tgtEl>
                                          <p:spTgt spid="8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2" st="2"/>
                                            </p:txEl>
                                          </p:spTgt>
                                        </p:tgtEl>
                                        <p:attrNameLst>
                                          <p:attrName>style.visibility</p:attrName>
                                        </p:attrNameLst>
                                      </p:cBhvr>
                                      <p:to>
                                        <p:strVal val="visible"/>
                                      </p:to>
                                    </p:set>
                                    <p:animEffect filter="fade" transition="in">
                                      <p:cBhvr>
                                        <p:cTn dur="1000"/>
                                        <p:tgtEl>
                                          <p:spTgt spid="8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3" st="3"/>
                                            </p:txEl>
                                          </p:spTgt>
                                        </p:tgtEl>
                                        <p:attrNameLst>
                                          <p:attrName>style.visibility</p:attrName>
                                        </p:attrNameLst>
                                      </p:cBhvr>
                                      <p:to>
                                        <p:strVal val="visible"/>
                                      </p:to>
                                    </p:set>
                                    <p:animEffect filter="fade" transition="in">
                                      <p:cBhvr>
                                        <p:cTn dur="1000"/>
                                        <p:tgtEl>
                                          <p:spTgt spid="8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4" st="4"/>
                                            </p:txEl>
                                          </p:spTgt>
                                        </p:tgtEl>
                                        <p:attrNameLst>
                                          <p:attrName>style.visibility</p:attrName>
                                        </p:attrNameLst>
                                      </p:cBhvr>
                                      <p:to>
                                        <p:strVal val="visible"/>
                                      </p:to>
                                    </p:set>
                                    <p:animEffect filter="fade" transition="in">
                                      <p:cBhvr>
                                        <p:cTn dur="1000"/>
                                        <p:tgtEl>
                                          <p:spTgt spid="8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5" st="5"/>
                                            </p:txEl>
                                          </p:spTgt>
                                        </p:tgtEl>
                                        <p:attrNameLst>
                                          <p:attrName>style.visibility</p:attrName>
                                        </p:attrNameLst>
                                      </p:cBhvr>
                                      <p:to>
                                        <p:strVal val="visible"/>
                                      </p:to>
                                    </p:set>
                                    <p:animEffect filter="fade" transition="in">
                                      <p:cBhvr>
                                        <p:cTn dur="1000"/>
                                        <p:tgtEl>
                                          <p:spTgt spid="8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6" st="6"/>
                                            </p:txEl>
                                          </p:spTgt>
                                        </p:tgtEl>
                                        <p:attrNameLst>
                                          <p:attrName>style.visibility</p:attrName>
                                        </p:attrNameLst>
                                      </p:cBhvr>
                                      <p:to>
                                        <p:strVal val="visible"/>
                                      </p:to>
                                    </p:set>
                                    <p:animEffect filter="fade" transition="in">
                                      <p:cBhvr>
                                        <p:cTn dur="1000"/>
                                        <p:tgtEl>
                                          <p:spTgt spid="8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7" st="7"/>
                                            </p:txEl>
                                          </p:spTgt>
                                        </p:tgtEl>
                                        <p:attrNameLst>
                                          <p:attrName>style.visibility</p:attrName>
                                        </p:attrNameLst>
                                      </p:cBhvr>
                                      <p:to>
                                        <p:strVal val="visible"/>
                                      </p:to>
                                    </p:set>
                                    <p:animEffect filter="fade" transition="in">
                                      <p:cBhvr>
                                        <p:cTn dur="1000"/>
                                        <p:tgtEl>
                                          <p:spTgt spid="8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xEl>
                                              <p:pRg end="8" st="8"/>
                                            </p:txEl>
                                          </p:spTgt>
                                        </p:tgtEl>
                                        <p:attrNameLst>
                                          <p:attrName>style.visibility</p:attrName>
                                        </p:attrNameLst>
                                      </p:cBhvr>
                                      <p:to>
                                        <p:strVal val="visible"/>
                                      </p:to>
                                    </p:set>
                                    <p:animEffect filter="fade" transition="in">
                                      <p:cBhvr>
                                        <p:cTn dur="1000"/>
                                        <p:tgtEl>
                                          <p:spTgt spid="88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Shape 889"/>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90" name="Shape 890"/>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Threats to Biodiversity</a:t>
            </a:r>
          </a:p>
        </p:txBody>
      </p:sp>
      <p:sp>
        <p:nvSpPr>
          <p:cNvPr id="891" name="Shape 891"/>
          <p:cNvSpPr txBox="1"/>
          <p:nvPr>
            <p:ph idx="1" type="body"/>
          </p:nvPr>
        </p:nvSpPr>
        <p:spPr>
          <a:xfrm>
            <a:off x="273050" y="1095375"/>
            <a:ext cx="8870949" cy="4619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0" lvl="1" marL="1206500" marR="0" rtl="0" algn="l">
              <a:lnSpc>
                <a:spcPct val="100000"/>
              </a:lnSpc>
              <a:spcBef>
                <a:spcPts val="5200"/>
              </a:spcBef>
              <a:spcAft>
                <a:spcPts val="0"/>
              </a:spcAft>
              <a:buClr>
                <a:srgbClr val="006400"/>
              </a:buClr>
              <a:buSzPct val="25000"/>
              <a:buFont typeface="Arial"/>
              <a:buNone/>
            </a:pPr>
            <a:r>
              <a:rPr b="1" i="0" lang="en-US" sz="2800" u="none" cap="none" strike="noStrike">
                <a:solidFill>
                  <a:srgbClr val="006400"/>
                </a:solidFill>
                <a:latin typeface="Arial"/>
                <a:ea typeface="Arial"/>
                <a:cs typeface="Arial"/>
                <a:sym typeface="Arial"/>
              </a:rPr>
              <a:t>What are the current threats to biodiversity?</a:t>
            </a:r>
          </a:p>
          <a:p>
            <a:pPr indent="0" lvl="1" marL="1206500" marR="0" rtl="0" algn="l">
              <a:lnSpc>
                <a:spcPct val="100000"/>
              </a:lnSpc>
              <a:spcBef>
                <a:spcPts val="3500"/>
              </a:spcBef>
              <a:spcAft>
                <a:spcPts val="0"/>
              </a:spcAft>
              <a:buClr>
                <a:srgbClr val="006400"/>
              </a:buClr>
              <a:buSzPct val="25000"/>
              <a:buFont typeface="Arial"/>
              <a:buNone/>
            </a:pPr>
            <a:r>
              <a:t/>
            </a:r>
            <a:endParaRPr b="1" i="0" sz="2800" u="none" cap="none" strike="noStrike">
              <a:solidFill>
                <a:srgbClr val="006400"/>
              </a:solidFill>
              <a:latin typeface="Arial"/>
              <a:ea typeface="Arial"/>
              <a:cs typeface="Arial"/>
              <a:sym typeface="Arial"/>
            </a:endParaRPr>
          </a:p>
          <a:p>
            <a:pPr indent="-342900" lvl="0" marL="342900" marR="0" rtl="0" algn="l">
              <a:lnSpc>
                <a:spcPct val="100000"/>
              </a:lnSpc>
              <a:spcBef>
                <a:spcPts val="3500"/>
              </a:spcBef>
              <a:spcAft>
                <a:spcPts val="0"/>
              </a:spcAft>
              <a:buClr>
                <a:srgbClr val="000000"/>
              </a:buClr>
              <a:buSzPct val="25000"/>
              <a:buFont typeface="Arial"/>
              <a:buNone/>
            </a:pPr>
            <a:r>
              <a:t/>
            </a:r>
            <a:endParaRPr b="1" i="0" sz="2800" u="none" cap="none" strike="noStrike">
              <a:solidFill>
                <a:srgbClr val="006400"/>
              </a:solidFill>
              <a:latin typeface="Arial"/>
              <a:ea typeface="Arial"/>
              <a:cs typeface="Arial"/>
              <a:sym typeface="Arial"/>
            </a:endParaRPr>
          </a:p>
        </p:txBody>
      </p:sp>
      <p:sp>
        <p:nvSpPr>
          <p:cNvPr id="892" name="Shape 892"/>
          <p:cNvSpPr txBox="1"/>
          <p:nvPr/>
        </p:nvSpPr>
        <p:spPr>
          <a:xfrm>
            <a:off x="829800" y="1396000"/>
            <a:ext cx="6943500" cy="805500"/>
          </a:xfrm>
          <a:prstGeom prst="rect">
            <a:avLst/>
          </a:prstGeom>
          <a:noFill/>
          <a:ln>
            <a:noFill/>
          </a:ln>
        </p:spPr>
        <p:txBody>
          <a:bodyPr anchorCtr="0" anchor="t" bIns="91425" lIns="91425" rIns="91425" wrap="square" tIns="91425">
            <a:noAutofit/>
          </a:bodyPr>
          <a:lstStyle/>
          <a:p>
            <a:pPr lvl="0">
              <a:spcBef>
                <a:spcPts val="0"/>
              </a:spcBef>
              <a:buNone/>
            </a:pPr>
            <a:r>
              <a:rPr b="1" lang="en-US" sz="3000"/>
              <a:t>Prior Knowledge Check</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Shape 582"/>
          <p:cNvSpPr txBox="1"/>
          <p:nvPr>
            <p:ph type="title"/>
          </p:nvPr>
        </p:nvSpPr>
        <p:spPr>
          <a:xfrm>
            <a:off x="457200" y="221500"/>
            <a:ext cx="8229600" cy="742500"/>
          </a:xfrm>
          <a:prstGeom prst="rect">
            <a:avLst/>
          </a:prstGeom>
        </p:spPr>
        <p:txBody>
          <a:bodyPr anchorCtr="0" anchor="t" bIns="91425" lIns="91425" rIns="91425" wrap="square" tIns="91425">
            <a:noAutofit/>
          </a:bodyPr>
          <a:lstStyle/>
          <a:p>
            <a:pPr lvl="0" algn="ctr">
              <a:spcBef>
                <a:spcPts val="0"/>
              </a:spcBef>
              <a:buNone/>
            </a:pPr>
            <a:r>
              <a:rPr b="1" lang="en-US" sz="3600"/>
              <a:t>Study Jams Biomes Video</a:t>
            </a:r>
          </a:p>
        </p:txBody>
      </p:sp>
      <p:sp>
        <p:nvSpPr>
          <p:cNvPr id="583" name="Shape 583" title="Study Jams - Biomes">
            <a:hlinkClick r:id="rId3"/>
          </p:cNvPr>
          <p:cNvSpPr/>
          <p:nvPr/>
        </p:nvSpPr>
        <p:spPr>
          <a:xfrm>
            <a:off x="639475" y="1466875"/>
            <a:ext cx="7507700" cy="4663900"/>
          </a:xfrm>
          <a:prstGeom prst="rect">
            <a:avLst/>
          </a:prstGeom>
          <a:blipFill>
            <a:blip r:embed="rId4">
              <a:alphaModFix/>
            </a:blip>
            <a:stretch>
              <a:fillRect/>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sp>
        <p:nvSpPr>
          <p:cNvPr id="898" name="Shape 898"/>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899" name="Shape 899"/>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Threats to Biodiversity</a:t>
            </a:r>
          </a:p>
        </p:txBody>
      </p:sp>
      <p:sp>
        <p:nvSpPr>
          <p:cNvPr id="900" name="Shape 900"/>
          <p:cNvSpPr txBox="1"/>
          <p:nvPr>
            <p:ph idx="1" type="body"/>
          </p:nvPr>
        </p:nvSpPr>
        <p:spPr>
          <a:xfrm>
            <a:off x="492125" y="579437"/>
            <a:ext cx="8266111" cy="54165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Threats to Biodiversity</a:t>
            </a:r>
          </a:p>
          <a:p>
            <a:pPr indent="0" lvl="0" marL="0" marR="0" rtl="0" algn="l">
              <a:lnSpc>
                <a:spcPct val="100000"/>
              </a:lnSpc>
              <a:spcBef>
                <a:spcPts val="52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Human activity can reduce biodiversity by: </a:t>
            </a:r>
          </a:p>
          <a:p>
            <a:pPr indent="-236537" lvl="2" marL="1557337" marR="0" rtl="0" algn="l">
              <a:lnSpc>
                <a:spcPct val="100000"/>
              </a:lnSpc>
              <a:spcBef>
                <a:spcPts val="2100"/>
              </a:spcBef>
              <a:spcAft>
                <a:spcPts val="0"/>
              </a:spcAft>
              <a:buClr>
                <a:schemeClr val="dk1"/>
              </a:buClr>
              <a:buSzPct val="125000"/>
              <a:buFont typeface="Arial"/>
              <a:buChar char="•"/>
            </a:pPr>
            <a:r>
              <a:rPr b="0" i="0" lang="en-US" sz="2800" u="none" cap="none" strike="noStrike">
                <a:solidFill>
                  <a:schemeClr val="dk1"/>
                </a:solidFill>
                <a:latin typeface="Arial"/>
                <a:ea typeface="Arial"/>
                <a:cs typeface="Arial"/>
                <a:sym typeface="Arial"/>
              </a:rPr>
              <a:t>Habitat alteration (ex: habitat fragmentation)</a:t>
            </a:r>
          </a:p>
          <a:p>
            <a:pPr indent="-236537" lvl="2" marL="1557337" marR="0" rtl="0" algn="l">
              <a:lnSpc>
                <a:spcPct val="100000"/>
              </a:lnSpc>
              <a:spcBef>
                <a:spcPts val="700"/>
              </a:spcBef>
              <a:spcAft>
                <a:spcPts val="0"/>
              </a:spcAft>
              <a:buClr>
                <a:schemeClr val="dk1"/>
              </a:buClr>
              <a:buSzPct val="125000"/>
              <a:buFont typeface="Arial"/>
              <a:buChar char="•"/>
            </a:pPr>
            <a:r>
              <a:rPr b="0" i="0" lang="en-US" sz="2800" u="none" cap="none" strike="noStrike">
                <a:solidFill>
                  <a:schemeClr val="dk1"/>
                </a:solidFill>
                <a:latin typeface="Arial"/>
                <a:ea typeface="Arial"/>
                <a:cs typeface="Arial"/>
                <a:sym typeface="Arial"/>
              </a:rPr>
              <a:t>Pollution (ex: DDT in the food web)</a:t>
            </a:r>
          </a:p>
          <a:p>
            <a:pPr indent="-236537" lvl="2" marL="1557337" marR="0" rtl="0" algn="l">
              <a:lnSpc>
                <a:spcPct val="100000"/>
              </a:lnSpc>
              <a:spcBef>
                <a:spcPts val="700"/>
              </a:spcBef>
              <a:spcAft>
                <a:spcPts val="0"/>
              </a:spcAft>
              <a:buClr>
                <a:schemeClr val="dk1"/>
              </a:buClr>
              <a:buSzPct val="125000"/>
              <a:buFont typeface="Arial"/>
              <a:buChar char="•"/>
            </a:pPr>
            <a:r>
              <a:rPr b="0" i="0" lang="en-US" sz="2800" u="none" cap="none" strike="noStrike">
                <a:solidFill>
                  <a:schemeClr val="dk1"/>
                </a:solidFill>
                <a:latin typeface="Arial"/>
                <a:ea typeface="Arial"/>
                <a:cs typeface="Arial"/>
                <a:sym typeface="Arial"/>
              </a:rPr>
              <a:t>Introduction of invasive species into new ecosystems</a:t>
            </a:r>
          </a:p>
          <a:p>
            <a:pPr indent="-20637" lvl="2" marL="1557337" marR="0" rtl="0" algn="l">
              <a:lnSpc>
                <a:spcPct val="100000"/>
              </a:lnSpc>
              <a:spcBef>
                <a:spcPts val="700"/>
              </a:spcBef>
              <a:spcAft>
                <a:spcPts val="0"/>
              </a:spcAft>
              <a:buClr>
                <a:schemeClr val="dk1"/>
              </a:buClr>
              <a:buSzPct val="25000"/>
              <a:buFont typeface="Arial"/>
              <a:buNone/>
            </a:pPr>
            <a:r>
              <a:t/>
            </a:r>
            <a:endParaRPr b="1" i="0" sz="2800" u="none" cap="none" strike="noStrike">
              <a:solidFill>
                <a:schemeClr val="dk1"/>
              </a:solidFill>
              <a:latin typeface="Arial"/>
              <a:ea typeface="Arial"/>
              <a:cs typeface="Arial"/>
              <a:sym typeface="Arial"/>
            </a:endParaRPr>
          </a:p>
          <a:p>
            <a:pPr indent="-342900" lvl="0" marL="342900" marR="0" rtl="0" algn="l">
              <a:lnSpc>
                <a:spcPct val="100000"/>
              </a:lnSpc>
              <a:spcBef>
                <a:spcPts val="3500"/>
              </a:spcBef>
              <a:spcAft>
                <a:spcPts val="0"/>
              </a:spcAft>
              <a:buClr>
                <a:srgbClr val="000000"/>
              </a:buClr>
              <a:buSzPct val="25000"/>
              <a:buFont typeface="Arial"/>
              <a:buNone/>
            </a:pPr>
            <a:r>
              <a:t/>
            </a:r>
            <a:endParaRPr b="1" i="0" sz="2800" u="none" cap="none" strike="noStrike">
              <a:solidFill>
                <a:schemeClr val="dk1"/>
              </a:solidFill>
              <a:latin typeface="Arial"/>
              <a:ea typeface="Arial"/>
              <a:cs typeface="Arial"/>
              <a:sym typeface="Arial"/>
            </a:endParaRPr>
          </a:p>
        </p:txBody>
      </p:sp>
      <p:sp>
        <p:nvSpPr>
          <p:cNvPr id="901" name="Shape 901"/>
          <p:cNvSpPr txBox="1"/>
          <p:nvPr/>
        </p:nvSpPr>
        <p:spPr>
          <a:xfrm>
            <a:off x="549275" y="2324100"/>
            <a:ext cx="849312" cy="538161"/>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6" name="Shape 906"/>
        <p:cNvGrpSpPr/>
        <p:nvPr/>
      </p:nvGrpSpPr>
      <p:grpSpPr>
        <a:xfrm>
          <a:off x="0" y="0"/>
          <a:ext cx="0" cy="0"/>
          <a:chOff x="0" y="0"/>
          <a:chExt cx="0" cy="0"/>
        </a:xfrm>
      </p:grpSpPr>
      <p:sp>
        <p:nvSpPr>
          <p:cNvPr id="907" name="Shape 907"/>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08" name="Shape 908"/>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Threats to Biodiversity</a:t>
            </a:r>
          </a:p>
        </p:txBody>
      </p:sp>
      <p:sp>
        <p:nvSpPr>
          <p:cNvPr id="909" name="Shape 909"/>
          <p:cNvSpPr txBox="1"/>
          <p:nvPr>
            <p:ph idx="1" type="body"/>
          </p:nvPr>
        </p:nvSpPr>
        <p:spPr>
          <a:xfrm>
            <a:off x="488950" y="838200"/>
            <a:ext cx="8642349" cy="4848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A decrease in biodiversity can be measured by the number of species that have gone extinct in an area.</a:t>
            </a:r>
          </a:p>
          <a:p>
            <a:pPr indent="0" lvl="0" marL="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1400"/>
              </a:spcBef>
              <a:spcAft>
                <a:spcPts val="0"/>
              </a:spcAft>
              <a:buClr>
                <a:schemeClr val="dk1"/>
              </a:buClr>
              <a:buSzPct val="25000"/>
              <a:buFont typeface="Arial"/>
              <a:buNone/>
            </a:pPr>
            <a:r>
              <a:rPr b="0" i="0" lang="en-US" sz="2800" u="sng" cap="none" strike="noStrike">
                <a:solidFill>
                  <a:schemeClr val="hlink"/>
                </a:solidFill>
                <a:latin typeface="Arial"/>
                <a:ea typeface="Arial"/>
                <a:cs typeface="Arial"/>
                <a:sym typeface="Arial"/>
                <a:hlinkClick r:id="rId3"/>
              </a:rPr>
              <a:t>10 most amazing extinct animals</a:t>
            </a:r>
          </a:p>
        </p:txBody>
      </p:sp>
      <p:pic>
        <p:nvPicPr>
          <p:cNvPr id="910" name="Shape 910"/>
          <p:cNvPicPr preferRelativeResize="0"/>
          <p:nvPr/>
        </p:nvPicPr>
        <p:blipFill rotWithShape="1">
          <a:blip r:embed="rId4">
            <a:alphaModFix/>
          </a:blip>
          <a:srcRect b="0" l="0" r="0" t="0"/>
          <a:stretch/>
        </p:blipFill>
        <p:spPr>
          <a:xfrm>
            <a:off x="5135562" y="1819275"/>
            <a:ext cx="3290886" cy="3290886"/>
          </a:xfrm>
          <a:prstGeom prst="rect">
            <a:avLst/>
          </a:prstGeom>
          <a:noFill/>
          <a:ln>
            <a:noFill/>
          </a:ln>
        </p:spPr>
      </p:pic>
      <p:pic>
        <p:nvPicPr>
          <p:cNvPr id="911" name="Shape 911"/>
          <p:cNvPicPr preferRelativeResize="0"/>
          <p:nvPr/>
        </p:nvPicPr>
        <p:blipFill rotWithShape="1">
          <a:blip r:embed="rId5">
            <a:alphaModFix/>
          </a:blip>
          <a:srcRect b="0" l="0" r="0" t="0"/>
          <a:stretch/>
        </p:blipFill>
        <p:spPr>
          <a:xfrm>
            <a:off x="938212" y="2232025"/>
            <a:ext cx="3914774" cy="2609849"/>
          </a:xfrm>
          <a:prstGeom prst="rect">
            <a:avLst/>
          </a:prstGeom>
          <a:noFill/>
          <a:ln cap="flat" cmpd="sng" w="9525">
            <a:solidFill>
              <a:srgbClr val="404040"/>
            </a:solidFill>
            <a:prstDash val="solid"/>
            <a:miter lim="8000"/>
            <a:headEnd len="med" w="med" type="none"/>
            <a:tailEnd len="med" w="med" type="none"/>
          </a:ln>
        </p:spPr>
      </p:pic>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sp>
        <p:nvSpPr>
          <p:cNvPr id="917" name="Shape 917"/>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18" name="Shape 918"/>
          <p:cNvSpPr txBox="1"/>
          <p:nvPr>
            <p:ph type="title"/>
          </p:nvPr>
        </p:nvSpPr>
        <p:spPr>
          <a:xfrm>
            <a:off x="4113212"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Threats to Biodiversity</a:t>
            </a:r>
          </a:p>
        </p:txBody>
      </p:sp>
      <p:sp>
        <p:nvSpPr>
          <p:cNvPr id="919" name="Shape 919"/>
          <p:cNvSpPr txBox="1"/>
          <p:nvPr>
            <p:ph idx="1" type="body"/>
          </p:nvPr>
        </p:nvSpPr>
        <p:spPr>
          <a:xfrm>
            <a:off x="385762" y="812800"/>
            <a:ext cx="8642349" cy="4848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The more genetic diversity within a species, the more resistant it will be to extinction.  Diversity = survival!</a:t>
            </a:r>
          </a:p>
        </p:txBody>
      </p:sp>
      <p:pic>
        <p:nvPicPr>
          <p:cNvPr id="920" name="Shape 920"/>
          <p:cNvPicPr preferRelativeResize="0"/>
          <p:nvPr/>
        </p:nvPicPr>
        <p:blipFill rotWithShape="1">
          <a:blip r:embed="rId3">
            <a:alphaModFix/>
          </a:blip>
          <a:srcRect b="0" l="0" r="0" t="0"/>
          <a:stretch/>
        </p:blipFill>
        <p:spPr>
          <a:xfrm>
            <a:off x="652462" y="1725611"/>
            <a:ext cx="4349750" cy="3109911"/>
          </a:xfrm>
          <a:prstGeom prst="rect">
            <a:avLst/>
          </a:prstGeom>
          <a:noFill/>
          <a:ln>
            <a:noFill/>
          </a:ln>
        </p:spPr>
      </p:pic>
      <p:pic>
        <p:nvPicPr>
          <p:cNvPr id="921" name="Shape 921"/>
          <p:cNvPicPr preferRelativeResize="0"/>
          <p:nvPr/>
        </p:nvPicPr>
        <p:blipFill rotWithShape="1">
          <a:blip r:embed="rId4">
            <a:alphaModFix/>
          </a:blip>
          <a:srcRect b="0" l="0" r="0" t="0"/>
          <a:stretch/>
        </p:blipFill>
        <p:spPr>
          <a:xfrm>
            <a:off x="3930650" y="3413125"/>
            <a:ext cx="4314824" cy="2882899"/>
          </a:xfrm>
          <a:prstGeom prst="rect">
            <a:avLst/>
          </a:prstGeom>
          <a:noFill/>
          <a:ln>
            <a:noFill/>
          </a:ln>
        </p:spPr>
      </p:pic>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Shape 927"/>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28" name="Shape 928"/>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Habitat Alteration</a:t>
            </a:r>
          </a:p>
        </p:txBody>
      </p:sp>
      <p:sp>
        <p:nvSpPr>
          <p:cNvPr id="929" name="Shape 929"/>
          <p:cNvSpPr txBox="1"/>
          <p:nvPr>
            <p:ph idx="1" type="body"/>
          </p:nvPr>
        </p:nvSpPr>
        <p:spPr>
          <a:xfrm>
            <a:off x="596900" y="554037"/>
            <a:ext cx="8547100" cy="5226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Habitat Alteration</a:t>
            </a:r>
          </a:p>
          <a:p>
            <a:pPr indent="4763" lvl="2" marL="287337" marR="0" rtl="0" algn="l">
              <a:lnSpc>
                <a:spcPct val="100000"/>
              </a:lnSpc>
              <a:spcBef>
                <a:spcPts val="23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When urban areas develop, natural habitats are destroyed.</a:t>
            </a:r>
          </a:p>
        </p:txBody>
      </p:sp>
      <p:pic>
        <p:nvPicPr>
          <p:cNvPr id="930" name="Shape 930"/>
          <p:cNvPicPr preferRelativeResize="0"/>
          <p:nvPr/>
        </p:nvPicPr>
        <p:blipFill rotWithShape="1">
          <a:blip r:embed="rId3">
            <a:alphaModFix/>
          </a:blip>
          <a:srcRect b="0" l="0" r="0" t="0"/>
          <a:stretch/>
        </p:blipFill>
        <p:spPr>
          <a:xfrm>
            <a:off x="1560512" y="2524125"/>
            <a:ext cx="6132511" cy="3944936"/>
          </a:xfrm>
          <a:prstGeom prst="rect">
            <a:avLst/>
          </a:prstGeom>
          <a:noFill/>
          <a:ln>
            <a:noFill/>
          </a:ln>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Shape 936"/>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37" name="Shape 937"/>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Habitat Alteration</a:t>
            </a:r>
          </a:p>
        </p:txBody>
      </p:sp>
      <p:sp>
        <p:nvSpPr>
          <p:cNvPr id="938" name="Shape 938"/>
          <p:cNvSpPr txBox="1"/>
          <p:nvPr>
            <p:ph idx="1" type="body"/>
          </p:nvPr>
        </p:nvSpPr>
        <p:spPr>
          <a:xfrm>
            <a:off x="285750" y="463550"/>
            <a:ext cx="8547100" cy="5226050"/>
          </a:xfrm>
          <a:prstGeom prst="rect">
            <a:avLst/>
          </a:prstGeom>
          <a:noFill/>
          <a:ln>
            <a:noFill/>
          </a:ln>
        </p:spPr>
        <p:txBody>
          <a:bodyPr anchorCtr="0" anchor="t" bIns="45700" lIns="91425" rIns="91425" wrap="square" tIns="45700">
            <a:noAutofit/>
          </a:bodyPr>
          <a:lstStyle/>
          <a:p>
            <a:pPr indent="4763" lvl="2" marL="287337"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Species extinction occurs most quickly in smaller ecosystems, since smaller ecosystems cannot support as much biodiversity.  Diversity = survival!</a:t>
            </a:r>
          </a:p>
          <a:p>
            <a:pPr indent="-342900" lvl="0" marL="342900" marR="0" rtl="0" algn="l">
              <a:lnSpc>
                <a:spcPct val="100000"/>
              </a:lnSpc>
              <a:spcBef>
                <a:spcPts val="700"/>
              </a:spcBef>
              <a:spcAft>
                <a:spcPts val="0"/>
              </a:spcAft>
              <a:buClr>
                <a:srgbClr val="000000"/>
              </a:buClr>
              <a:buSzPct val="25000"/>
              <a:buFont typeface="Arial"/>
              <a:buNone/>
            </a:pPr>
            <a:r>
              <a:t/>
            </a:r>
            <a:endParaRPr b="0" i="0" sz="2800" u="none" cap="none" strike="noStrike">
              <a:solidFill>
                <a:schemeClr val="dk1"/>
              </a:solidFill>
              <a:latin typeface="Arial"/>
              <a:ea typeface="Arial"/>
              <a:cs typeface="Arial"/>
              <a:sym typeface="Arial"/>
            </a:endParaRPr>
          </a:p>
        </p:txBody>
      </p:sp>
      <p:pic>
        <p:nvPicPr>
          <p:cNvPr id="939" name="Shape 939"/>
          <p:cNvPicPr preferRelativeResize="0"/>
          <p:nvPr/>
        </p:nvPicPr>
        <p:blipFill rotWithShape="1">
          <a:blip r:embed="rId3">
            <a:alphaModFix/>
          </a:blip>
          <a:srcRect b="0" l="0" r="0" t="0"/>
          <a:stretch/>
        </p:blipFill>
        <p:spPr>
          <a:xfrm>
            <a:off x="1095375" y="1944686"/>
            <a:ext cx="6811961" cy="4481512"/>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Shape 945"/>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46" name="Shape 946"/>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Pollution</a:t>
            </a:r>
          </a:p>
        </p:txBody>
      </p:sp>
      <p:sp>
        <p:nvSpPr>
          <p:cNvPr id="947" name="Shape 947"/>
          <p:cNvSpPr txBox="1"/>
          <p:nvPr>
            <p:ph idx="1" type="body"/>
          </p:nvPr>
        </p:nvSpPr>
        <p:spPr>
          <a:xfrm>
            <a:off x="468312" y="696912"/>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Pollution</a:t>
            </a:r>
          </a:p>
          <a:p>
            <a:pPr indent="4763" lvl="2" marL="287337" marR="0" rtl="0" algn="l">
              <a:lnSpc>
                <a:spcPct val="100000"/>
              </a:lnSpc>
              <a:spcBef>
                <a:spcPts val="23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Many forms of pollution can threaten biodiversity.</a:t>
            </a:r>
          </a:p>
          <a:p>
            <a:pPr indent="4763" lvl="2" marL="287337" marR="0" rtl="0" algn="l">
              <a:lnSpc>
                <a:spcPct val="100000"/>
              </a:lnSpc>
              <a:spcBef>
                <a:spcPts val="14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DDT, one of the first pesticides, is a good example of this.</a:t>
            </a:r>
          </a:p>
        </p:txBody>
      </p:sp>
      <p:pic>
        <p:nvPicPr>
          <p:cNvPr id="948" name="Shape 948"/>
          <p:cNvPicPr preferRelativeResize="0"/>
          <p:nvPr/>
        </p:nvPicPr>
        <p:blipFill rotWithShape="1">
          <a:blip r:embed="rId3">
            <a:alphaModFix/>
          </a:blip>
          <a:srcRect b="5533" l="0" r="23684" t="11069"/>
          <a:stretch/>
        </p:blipFill>
        <p:spPr>
          <a:xfrm>
            <a:off x="5916612" y="4286250"/>
            <a:ext cx="1638300" cy="1276349"/>
          </a:xfrm>
          <a:prstGeom prst="rect">
            <a:avLst/>
          </a:prstGeom>
          <a:noFill/>
          <a:ln>
            <a:noFill/>
          </a:ln>
        </p:spPr>
      </p:pic>
      <p:pic>
        <p:nvPicPr>
          <p:cNvPr id="949" name="Shape 949"/>
          <p:cNvPicPr preferRelativeResize="0"/>
          <p:nvPr/>
        </p:nvPicPr>
        <p:blipFill rotWithShape="1">
          <a:blip r:embed="rId4">
            <a:alphaModFix/>
          </a:blip>
          <a:srcRect b="0" l="0" r="0" t="0"/>
          <a:stretch/>
        </p:blipFill>
        <p:spPr>
          <a:xfrm>
            <a:off x="1473200" y="3771900"/>
            <a:ext cx="4437062" cy="1812924"/>
          </a:xfrm>
          <a:prstGeom prst="rect">
            <a:avLst/>
          </a:prstGeom>
          <a:noFill/>
          <a:ln>
            <a:noFill/>
          </a:ln>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4" name="Shape 954"/>
        <p:cNvGrpSpPr/>
        <p:nvPr/>
      </p:nvGrpSpPr>
      <p:grpSpPr>
        <a:xfrm>
          <a:off x="0" y="0"/>
          <a:ext cx="0" cy="0"/>
          <a:chOff x="0" y="0"/>
          <a:chExt cx="0" cy="0"/>
        </a:xfrm>
      </p:grpSpPr>
      <p:sp>
        <p:nvSpPr>
          <p:cNvPr id="955" name="Shape 955"/>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56" name="Shape 956"/>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Pollution</a:t>
            </a:r>
          </a:p>
        </p:txBody>
      </p:sp>
      <p:sp>
        <p:nvSpPr>
          <p:cNvPr id="957" name="Shape 957"/>
          <p:cNvSpPr txBox="1"/>
          <p:nvPr>
            <p:ph idx="1" type="body"/>
          </p:nvPr>
        </p:nvSpPr>
        <p:spPr>
          <a:xfrm>
            <a:off x="273050" y="1095375"/>
            <a:ext cx="8547100" cy="5559424"/>
          </a:xfrm>
          <a:prstGeom prst="rect">
            <a:avLst/>
          </a:prstGeom>
          <a:noFill/>
          <a:ln>
            <a:noFill/>
          </a:ln>
        </p:spPr>
        <p:txBody>
          <a:bodyPr anchorCtr="0" anchor="t" bIns="45700" lIns="91425" rIns="91425" wrap="square" tIns="45700">
            <a:noAutofit/>
          </a:bodyPr>
          <a:lstStyle/>
          <a:p>
            <a:pPr indent="4763" lvl="2" marL="287337"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For a long time, DDT was considered harmless. However, DDT has two hazardous properties: </a:t>
            </a:r>
          </a:p>
          <a:p>
            <a:pPr indent="-241300" lvl="3" marL="914400" marR="0" rtl="0" algn="l">
              <a:lnSpc>
                <a:spcPct val="100000"/>
              </a:lnSpc>
              <a:spcBef>
                <a:spcPts val="1400"/>
              </a:spcBef>
              <a:spcAft>
                <a:spcPts val="0"/>
              </a:spcAft>
              <a:buClr>
                <a:schemeClr val="dk1"/>
              </a:buClr>
              <a:buSzPct val="125000"/>
              <a:buFont typeface="Arial"/>
              <a:buChar char="•"/>
            </a:pPr>
            <a:r>
              <a:rPr b="0" i="0" lang="en-US" sz="2800" u="none" cap="none" strike="noStrike">
                <a:solidFill>
                  <a:schemeClr val="dk1"/>
                </a:solidFill>
                <a:latin typeface="Arial"/>
                <a:ea typeface="Arial"/>
                <a:cs typeface="Arial"/>
                <a:sym typeface="Arial"/>
              </a:rPr>
              <a:t>It is non-biodegradable (cannot be broken down by organisms.) </a:t>
            </a:r>
          </a:p>
          <a:p>
            <a:pPr indent="-241300" lvl="3" marL="914400" marR="0" rtl="0" algn="l">
              <a:lnSpc>
                <a:spcPct val="100000"/>
              </a:lnSpc>
              <a:spcBef>
                <a:spcPts val="1400"/>
              </a:spcBef>
              <a:spcAft>
                <a:spcPts val="0"/>
              </a:spcAft>
              <a:buClr>
                <a:schemeClr val="dk1"/>
              </a:buClr>
              <a:buSzPct val="125000"/>
              <a:buFont typeface="Arial"/>
              <a:buChar char="•"/>
            </a:pPr>
            <a:r>
              <a:rPr b="0" i="0" lang="en-US" sz="2800" u="none" cap="none" strike="noStrike">
                <a:solidFill>
                  <a:schemeClr val="dk1"/>
                </a:solidFill>
                <a:latin typeface="Arial"/>
                <a:ea typeface="Arial"/>
                <a:cs typeface="Arial"/>
                <a:sym typeface="Arial"/>
              </a:rPr>
              <a:t>Once DDT is picked up by organisms, it cannot be eliminated from their bodies. It is passed along the food chain as the organisms are eaten.</a:t>
            </a:r>
          </a:p>
          <a:p>
            <a:pPr indent="-25400" lvl="3" marL="91440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25400" lvl="3" marL="914400" marR="0" rtl="0" algn="l">
              <a:lnSpc>
                <a:spcPct val="100000"/>
              </a:lnSpc>
              <a:spcBef>
                <a:spcPts val="14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rgbClr val="000000"/>
              </a:buClr>
              <a:buSzPct val="250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2" name="Shape 962"/>
        <p:cNvGrpSpPr/>
        <p:nvPr/>
      </p:nvGrpSpPr>
      <p:grpSpPr>
        <a:xfrm>
          <a:off x="0" y="0"/>
          <a:ext cx="0" cy="0"/>
          <a:chOff x="0" y="0"/>
          <a:chExt cx="0" cy="0"/>
        </a:xfrm>
      </p:grpSpPr>
      <p:sp>
        <p:nvSpPr>
          <p:cNvPr id="963" name="Shape 963"/>
          <p:cNvSpPr txBox="1"/>
          <p:nvPr/>
        </p:nvSpPr>
        <p:spPr>
          <a:xfrm>
            <a:off x="2859086" y="65786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64" name="Shape 964"/>
          <p:cNvSpPr txBox="1"/>
          <p:nvPr>
            <p:ph type="title"/>
          </p:nvPr>
        </p:nvSpPr>
        <p:spPr>
          <a:xfrm>
            <a:off x="3957637" y="0"/>
            <a:ext cx="4076699"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1800" u="none" cap="none" strike="noStrike">
                <a:solidFill>
                  <a:srgbClr val="000080"/>
                </a:solidFill>
                <a:latin typeface="Arial"/>
                <a:ea typeface="Arial"/>
                <a:cs typeface="Arial"/>
                <a:sym typeface="Arial"/>
              </a:rPr>
              <a:t>Introduced Species</a:t>
            </a:r>
          </a:p>
        </p:txBody>
      </p:sp>
      <p:sp>
        <p:nvSpPr>
          <p:cNvPr id="965" name="Shape 965"/>
          <p:cNvSpPr txBox="1"/>
          <p:nvPr>
            <p:ph idx="1" type="body"/>
          </p:nvPr>
        </p:nvSpPr>
        <p:spPr>
          <a:xfrm>
            <a:off x="466725" y="644525"/>
            <a:ext cx="8547100" cy="555942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80"/>
              </a:buClr>
              <a:buSzPct val="25000"/>
              <a:buFont typeface="Arial"/>
              <a:buNone/>
            </a:pPr>
            <a:r>
              <a:rPr b="1" i="0" lang="en-US" sz="3200" u="none" cap="none" strike="noStrike">
                <a:solidFill>
                  <a:srgbClr val="000080"/>
                </a:solidFill>
                <a:latin typeface="Arial"/>
                <a:ea typeface="Arial"/>
                <a:cs typeface="Arial"/>
                <a:sym typeface="Arial"/>
              </a:rPr>
              <a:t>Introduced Species</a:t>
            </a:r>
          </a:p>
          <a:p>
            <a:pPr indent="4763" lvl="2" marL="287337" marR="0" rtl="0" algn="l">
              <a:lnSpc>
                <a:spcPct val="100000"/>
              </a:lnSpc>
              <a:spcBef>
                <a:spcPts val="23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Another threat to biodiversity comes from plants and animals that humans bring into new ecosystems either accidentally or on purpose. </a:t>
            </a:r>
          </a:p>
          <a:p>
            <a:pPr indent="4763" lvl="2" marL="287337" marR="0" rtl="0" algn="l">
              <a:lnSpc>
                <a:spcPct val="100000"/>
              </a:lnSpc>
              <a:spcBef>
                <a:spcPts val="14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Invasive species reproduce rapidly because their new habitat lacks the predators that would normally control their population.</a:t>
            </a:r>
          </a:p>
          <a:p>
            <a:pPr indent="0" lvl="0" marL="0" marR="0" rtl="0" algn="l">
              <a:lnSpc>
                <a:spcPct val="100000"/>
              </a:lnSpc>
              <a:spcBef>
                <a:spcPts val="700"/>
              </a:spcBef>
              <a:spcAft>
                <a:spcPts val="0"/>
              </a:spcAft>
              <a:buClr>
                <a:srgbClr val="000080"/>
              </a:buClr>
              <a:buSzPct val="25000"/>
              <a:buFont typeface="Arial"/>
              <a:buNone/>
            </a:pPr>
            <a:r>
              <a:t/>
            </a:r>
            <a:endParaRPr b="1" i="0" sz="3200" u="none" cap="none" strike="noStrike">
              <a:solidFill>
                <a:srgbClr val="000080"/>
              </a:solidFill>
              <a:latin typeface="Arial"/>
              <a:ea typeface="Arial"/>
              <a:cs typeface="Arial"/>
              <a:sym typeface="Arial"/>
            </a:endParaRPr>
          </a:p>
          <a:p>
            <a:pPr indent="4763" lvl="2" marL="287337" marR="0" rtl="0" algn="l">
              <a:lnSpc>
                <a:spcPct val="100000"/>
              </a:lnSpc>
              <a:spcBef>
                <a:spcPts val="230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rgbClr val="000000"/>
              </a:buClr>
              <a:buSzPct val="25000"/>
              <a:buFont typeface="Arial"/>
              <a:buNone/>
            </a:pPr>
            <a:r>
              <a:t/>
            </a:r>
            <a:endParaRPr b="0" i="0" sz="2800" u="none" cap="none" strike="noStrike">
              <a:solidFill>
                <a:schemeClr val="dk1"/>
              </a:solidFill>
              <a:latin typeface="Arial"/>
              <a:ea typeface="Arial"/>
              <a:cs typeface="Arial"/>
              <a:sym typeface="Arial"/>
            </a:endParaRPr>
          </a:p>
        </p:txBody>
      </p:sp>
      <p:pic>
        <p:nvPicPr>
          <p:cNvPr id="966" name="Shape 966"/>
          <p:cNvPicPr preferRelativeResize="0"/>
          <p:nvPr/>
        </p:nvPicPr>
        <p:blipFill rotWithShape="1">
          <a:blip r:embed="rId3">
            <a:alphaModFix/>
          </a:blip>
          <a:srcRect b="21867" l="0" r="0" t="6559"/>
          <a:stretch/>
        </p:blipFill>
        <p:spPr>
          <a:xfrm>
            <a:off x="2125661" y="4316412"/>
            <a:ext cx="4849811" cy="2541587"/>
          </a:xfrm>
          <a:prstGeom prst="rect">
            <a:avLst/>
          </a:prstGeom>
          <a:noFill/>
          <a:ln>
            <a:noFill/>
          </a:ln>
        </p:spPr>
      </p:pic>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0" name="Shape 970"/>
        <p:cNvGrpSpPr/>
        <p:nvPr/>
      </p:nvGrpSpPr>
      <p:grpSpPr>
        <a:xfrm>
          <a:off x="0" y="0"/>
          <a:ext cx="0" cy="0"/>
          <a:chOff x="0" y="0"/>
          <a:chExt cx="0" cy="0"/>
        </a:xfrm>
      </p:grpSpPr>
      <p:sp>
        <p:nvSpPr>
          <p:cNvPr id="971" name="Shape 971"/>
          <p:cNvSpPr txBox="1"/>
          <p:nvPr>
            <p:ph type="title"/>
          </p:nvPr>
        </p:nvSpPr>
        <p:spPr>
          <a:xfrm>
            <a:off x="990600" y="1066800"/>
            <a:ext cx="6654800" cy="38100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US" sz="4000" u="none" cap="none" strike="noStrike">
                <a:solidFill>
                  <a:srgbClr val="000000"/>
                </a:solidFill>
                <a:latin typeface="Arial"/>
                <a:ea typeface="Arial"/>
                <a:cs typeface="Arial"/>
                <a:sym typeface="Arial"/>
              </a:rPr>
              <a:t>Check for Understanding/Exit Ticket</a:t>
            </a:r>
            <a:br>
              <a:rPr b="0" i="0" lang="en-US" sz="4000" u="none" cap="none" strike="noStrike">
                <a:solidFill>
                  <a:srgbClr val="000000"/>
                </a:solidFill>
                <a:latin typeface="Arial"/>
                <a:ea typeface="Arial"/>
                <a:cs typeface="Arial"/>
                <a:sym typeface="Arial"/>
              </a:rPr>
            </a:br>
            <a:r>
              <a:rPr b="0" i="0" lang="en-US" sz="4000" u="none" cap="none" strike="noStrike">
                <a:solidFill>
                  <a:srgbClr val="000000"/>
                </a:solidFill>
                <a:latin typeface="Arial"/>
                <a:ea typeface="Arial"/>
                <a:cs typeface="Arial"/>
                <a:sym typeface="Arial"/>
              </a:rPr>
              <a:t>Number 1-5</a:t>
            </a:r>
            <a:br>
              <a:rPr b="0" i="0" lang="en-US" sz="4000" u="none" cap="none" strike="noStrike">
                <a:solidFill>
                  <a:srgbClr val="000000"/>
                </a:solidFill>
                <a:latin typeface="Arial"/>
                <a:ea typeface="Arial"/>
                <a:cs typeface="Arial"/>
                <a:sym typeface="Arial"/>
              </a:rPr>
            </a:br>
            <a:br>
              <a:rPr b="0" i="0" lang="en-US" sz="4000" u="none" cap="none" strike="noStrike">
                <a:solidFill>
                  <a:srgbClr val="000000"/>
                </a:solidFill>
                <a:latin typeface="Arial"/>
                <a:ea typeface="Arial"/>
                <a:cs typeface="Arial"/>
                <a:sym typeface="Arial"/>
              </a:rPr>
            </a:br>
            <a:r>
              <a:rPr b="0" i="0" lang="en-US" sz="4000" u="none" cap="none" strike="noStrike">
                <a:solidFill>
                  <a:srgbClr val="000000"/>
                </a:solidFill>
                <a:latin typeface="Arial"/>
                <a:ea typeface="Arial"/>
                <a:cs typeface="Arial"/>
                <a:sym typeface="Arial"/>
              </a:rPr>
              <a:t>You must commit to an answer. </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6" name="Shape 976"/>
        <p:cNvGrpSpPr/>
        <p:nvPr/>
      </p:nvGrpSpPr>
      <p:grpSpPr>
        <a:xfrm>
          <a:off x="0" y="0"/>
          <a:ext cx="0" cy="0"/>
          <a:chOff x="0" y="0"/>
          <a:chExt cx="0" cy="0"/>
        </a:xfrm>
      </p:grpSpPr>
      <p:sp>
        <p:nvSpPr>
          <p:cNvPr id="977" name="Shape 977"/>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78" name="Shape 978"/>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979" name="Shape 979"/>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The type of biodiversity that includes the inheritance information carried by the Earth’s organisms is called</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biological magnification.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ecological 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genetic 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species diversity.</a:t>
            </a:r>
          </a:p>
        </p:txBody>
      </p:sp>
      <p:pic>
        <p:nvPicPr>
          <p:cNvPr id="980" name="Shape 980"/>
          <p:cNvPicPr preferRelativeResize="0"/>
          <p:nvPr/>
        </p:nvPicPr>
        <p:blipFill rotWithShape="1">
          <a:blip r:embed="rId3">
            <a:alphaModFix/>
          </a:blip>
          <a:srcRect b="0" l="0" r="0" t="0"/>
          <a:stretch/>
        </p:blipFill>
        <p:spPr>
          <a:xfrm>
            <a:off x="241300" y="1092200"/>
            <a:ext cx="561975" cy="50165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Shape 589"/>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algn="ctr">
              <a:spcBef>
                <a:spcPts val="0"/>
              </a:spcBef>
              <a:buNone/>
            </a:pPr>
            <a:r>
              <a:rPr b="1" lang="en-US" sz="3600"/>
              <a:t>Question 1</a:t>
            </a:r>
          </a:p>
        </p:txBody>
      </p:sp>
      <p:pic>
        <p:nvPicPr>
          <p:cNvPr id="590" name="Shape 590"/>
          <p:cNvPicPr preferRelativeResize="0"/>
          <p:nvPr/>
        </p:nvPicPr>
        <p:blipFill>
          <a:blip r:embed="rId3">
            <a:alphaModFix/>
          </a:blip>
          <a:stretch>
            <a:fillRect/>
          </a:stretch>
        </p:blipFill>
        <p:spPr>
          <a:xfrm>
            <a:off x="536350" y="1417625"/>
            <a:ext cx="7770425" cy="47022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5" name="Shape 985"/>
        <p:cNvGrpSpPr/>
        <p:nvPr/>
      </p:nvGrpSpPr>
      <p:grpSpPr>
        <a:xfrm>
          <a:off x="0" y="0"/>
          <a:ext cx="0" cy="0"/>
          <a:chOff x="0" y="0"/>
          <a:chExt cx="0" cy="0"/>
        </a:xfrm>
      </p:grpSpPr>
      <p:sp>
        <p:nvSpPr>
          <p:cNvPr id="986" name="Shape 986"/>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87" name="Shape 987"/>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988" name="Shape 988"/>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Populations of invasive species tend to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decrease.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increase rapidly.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remain constant.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increase, then decrease.</a:t>
            </a:r>
          </a:p>
        </p:txBody>
      </p:sp>
      <p:pic>
        <p:nvPicPr>
          <p:cNvPr id="989" name="Shape 989"/>
          <p:cNvPicPr preferRelativeResize="0"/>
          <p:nvPr/>
        </p:nvPicPr>
        <p:blipFill rotWithShape="1">
          <a:blip r:embed="rId3">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4" name="Shape 994"/>
        <p:cNvGrpSpPr/>
        <p:nvPr/>
      </p:nvGrpSpPr>
      <p:grpSpPr>
        <a:xfrm>
          <a:off x="0" y="0"/>
          <a:ext cx="0" cy="0"/>
          <a:chOff x="0" y="0"/>
          <a:chExt cx="0" cy="0"/>
        </a:xfrm>
      </p:grpSpPr>
      <p:sp>
        <p:nvSpPr>
          <p:cNvPr id="995" name="Shape 995"/>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996" name="Shape 996"/>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997" name="Shape 997"/>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The wise management of natural resources, including the preservation of habitats and wildlife, is known as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conservation.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habitat alteration.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ecosystem diversity.</a:t>
            </a:r>
          </a:p>
        </p:txBody>
      </p:sp>
      <p:pic>
        <p:nvPicPr>
          <p:cNvPr id="998" name="Shape 998"/>
          <p:cNvPicPr preferRelativeResize="0"/>
          <p:nvPr/>
        </p:nvPicPr>
        <p:blipFill rotWithShape="1">
          <a:blip r:embed="rId3">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3" name="Shape 1003"/>
        <p:cNvGrpSpPr/>
        <p:nvPr/>
      </p:nvGrpSpPr>
      <p:grpSpPr>
        <a:xfrm>
          <a:off x="0" y="0"/>
          <a:ext cx="0" cy="0"/>
          <a:chOff x="0" y="0"/>
          <a:chExt cx="0" cy="0"/>
        </a:xfrm>
      </p:grpSpPr>
      <p:sp>
        <p:nvSpPr>
          <p:cNvPr id="1004" name="Shape 1004"/>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05" name="Shape 1005"/>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06" name="Shape 1006"/>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By focusing on protecting specific ecosystems, biologists hope to preserve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global biodiversity.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biological magnification.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invasive species.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habitat fragmentation.</a:t>
            </a:r>
          </a:p>
        </p:txBody>
      </p:sp>
      <p:pic>
        <p:nvPicPr>
          <p:cNvPr id="1007" name="Shape 1007"/>
          <p:cNvPicPr preferRelativeResize="0"/>
          <p:nvPr/>
        </p:nvPicPr>
        <p:blipFill rotWithShape="1">
          <a:blip r:embed="rId3">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2" name="Shape 1012"/>
        <p:cNvGrpSpPr/>
        <p:nvPr/>
      </p:nvGrpSpPr>
      <p:grpSpPr>
        <a:xfrm>
          <a:off x="0" y="0"/>
          <a:ext cx="0" cy="0"/>
          <a:chOff x="0" y="0"/>
          <a:chExt cx="0" cy="0"/>
        </a:xfrm>
      </p:grpSpPr>
      <p:sp>
        <p:nvSpPr>
          <p:cNvPr id="1013" name="Shape 1013"/>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14" name="Shape 1014"/>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15" name="Shape 1015"/>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In a food pyramid, biological magnification results in the</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organisms at the lowest level.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organisms at the highest level.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decreased number of levels in the food pyramid.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the surrounding air or water.</a:t>
            </a:r>
          </a:p>
        </p:txBody>
      </p:sp>
      <p:pic>
        <p:nvPicPr>
          <p:cNvPr id="1016" name="Shape 1016"/>
          <p:cNvPicPr preferRelativeResize="0"/>
          <p:nvPr/>
        </p:nvPicPr>
        <p:blipFill rotWithShape="1">
          <a:blip r:embed="rId3">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Shape 1022"/>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23" name="Shape 1023"/>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24" name="Shape 1024"/>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The type of biodiversity that includes the inheritance information carried by the Earth’s organisms is called</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biological magnification.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ecological 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genetic 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species diversity.</a:t>
            </a:r>
          </a:p>
        </p:txBody>
      </p:sp>
      <p:sp>
        <p:nvSpPr>
          <p:cNvPr id="1025" name="Shape 1025"/>
          <p:cNvSpPr txBox="1"/>
          <p:nvPr/>
        </p:nvSpPr>
        <p:spPr>
          <a:xfrm>
            <a:off x="949325" y="3943350"/>
            <a:ext cx="7731124" cy="450850"/>
          </a:xfrm>
          <a:prstGeom prst="rect">
            <a:avLst/>
          </a:prstGeom>
          <a:solidFill>
            <a:srgbClr val="00CC00">
              <a:alpha val="27058"/>
            </a:srgbClr>
          </a:solidFill>
          <a:ln cap="flat" cmpd="sng" w="9525">
            <a:solidFill>
              <a:schemeClr val="fo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1026" name="Shape 1026"/>
          <p:cNvPicPr preferRelativeResize="0"/>
          <p:nvPr/>
        </p:nvPicPr>
        <p:blipFill rotWithShape="1">
          <a:blip r:embed="rId3">
            <a:alphaModFix/>
          </a:blip>
          <a:srcRect b="0" l="0" r="0" t="0"/>
          <a:stretch/>
        </p:blipFill>
        <p:spPr>
          <a:xfrm>
            <a:off x="241300" y="1092200"/>
            <a:ext cx="561975" cy="501650"/>
          </a:xfrm>
          <a:prstGeom prst="rect">
            <a:avLst/>
          </a:prstGeom>
          <a:noFill/>
          <a:ln>
            <a:noFill/>
          </a:ln>
        </p:spPr>
      </p:pic>
      <p:pic>
        <p:nvPicPr>
          <p:cNvPr id="1027" name="Shape 1027"/>
          <p:cNvPicPr preferRelativeResize="0"/>
          <p:nvPr/>
        </p:nvPicPr>
        <p:blipFill rotWithShape="1">
          <a:blip r:embed="rId4">
            <a:alphaModFix/>
          </a:blip>
          <a:srcRect b="0" l="0" r="0" t="0"/>
          <a:stretch/>
        </p:blipFill>
        <p:spPr>
          <a:xfrm>
            <a:off x="304800" y="3911600"/>
            <a:ext cx="582612" cy="519112"/>
          </a:xfrm>
          <a:prstGeom prst="rect">
            <a:avLst/>
          </a:prstGeom>
          <a:noFill/>
          <a:ln>
            <a:noFill/>
          </a:ln>
        </p:spPr>
      </p:pic>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2" name="Shape 1032"/>
        <p:cNvGrpSpPr/>
        <p:nvPr/>
      </p:nvGrpSpPr>
      <p:grpSpPr>
        <a:xfrm>
          <a:off x="0" y="0"/>
          <a:ext cx="0" cy="0"/>
          <a:chOff x="0" y="0"/>
          <a:chExt cx="0" cy="0"/>
        </a:xfrm>
      </p:grpSpPr>
      <p:sp>
        <p:nvSpPr>
          <p:cNvPr id="1033" name="Shape 1033"/>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34" name="Shape 1034"/>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35" name="Shape 1035"/>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Populations of invasive species tend to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decrease.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increase rapidly.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remain constant.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	increase, then decrease.</a:t>
            </a:r>
          </a:p>
        </p:txBody>
      </p:sp>
      <p:sp>
        <p:nvSpPr>
          <p:cNvPr id="1036" name="Shape 1036"/>
          <p:cNvSpPr txBox="1"/>
          <p:nvPr/>
        </p:nvSpPr>
        <p:spPr>
          <a:xfrm>
            <a:off x="949325" y="2443161"/>
            <a:ext cx="7731124" cy="450850"/>
          </a:xfrm>
          <a:prstGeom prst="rect">
            <a:avLst/>
          </a:prstGeom>
          <a:solidFill>
            <a:srgbClr val="00CC00">
              <a:alpha val="27058"/>
            </a:srgbClr>
          </a:solidFill>
          <a:ln cap="flat" cmpd="sng" w="9525">
            <a:solidFill>
              <a:schemeClr val="fo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1037" name="Shape 1037"/>
          <p:cNvPicPr preferRelativeResize="0"/>
          <p:nvPr/>
        </p:nvPicPr>
        <p:blipFill rotWithShape="1">
          <a:blip r:embed="rId3">
            <a:alphaModFix/>
          </a:blip>
          <a:srcRect b="0" l="0" r="0" t="0"/>
          <a:stretch/>
        </p:blipFill>
        <p:spPr>
          <a:xfrm>
            <a:off x="304800" y="2411411"/>
            <a:ext cx="582612" cy="519112"/>
          </a:xfrm>
          <a:prstGeom prst="rect">
            <a:avLst/>
          </a:prstGeom>
          <a:noFill/>
          <a:ln>
            <a:noFill/>
          </a:ln>
        </p:spPr>
      </p:pic>
      <p:pic>
        <p:nvPicPr>
          <p:cNvPr id="1038" name="Shape 1038"/>
          <p:cNvPicPr preferRelativeResize="0"/>
          <p:nvPr/>
        </p:nvPicPr>
        <p:blipFill rotWithShape="1">
          <a:blip r:embed="rId4">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3" name="Shape 1043"/>
        <p:cNvGrpSpPr/>
        <p:nvPr/>
      </p:nvGrpSpPr>
      <p:grpSpPr>
        <a:xfrm>
          <a:off x="0" y="0"/>
          <a:ext cx="0" cy="0"/>
          <a:chOff x="0" y="0"/>
          <a:chExt cx="0" cy="0"/>
        </a:xfrm>
      </p:grpSpPr>
      <p:sp>
        <p:nvSpPr>
          <p:cNvPr id="1044" name="Shape 1044"/>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45" name="Shape 1045"/>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46" name="Shape 1046"/>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The wise management of natural resources, including the preservation of habitats and wildlife, is known as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conservation.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habitat alteration.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ecosystem diversity.</a:t>
            </a:r>
          </a:p>
        </p:txBody>
      </p:sp>
      <p:sp>
        <p:nvSpPr>
          <p:cNvPr id="1047" name="Shape 1047"/>
          <p:cNvSpPr txBox="1"/>
          <p:nvPr/>
        </p:nvSpPr>
        <p:spPr>
          <a:xfrm>
            <a:off x="949325" y="3286125"/>
            <a:ext cx="7731124" cy="450850"/>
          </a:xfrm>
          <a:prstGeom prst="rect">
            <a:avLst/>
          </a:prstGeom>
          <a:solidFill>
            <a:srgbClr val="00CC00">
              <a:alpha val="27058"/>
            </a:srgbClr>
          </a:solidFill>
          <a:ln cap="flat" cmpd="sng" w="9525">
            <a:solidFill>
              <a:schemeClr val="fo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1048" name="Shape 1048"/>
          <p:cNvPicPr preferRelativeResize="0"/>
          <p:nvPr/>
        </p:nvPicPr>
        <p:blipFill rotWithShape="1">
          <a:blip r:embed="rId3">
            <a:alphaModFix/>
          </a:blip>
          <a:srcRect b="0" l="0" r="0" t="0"/>
          <a:stretch/>
        </p:blipFill>
        <p:spPr>
          <a:xfrm>
            <a:off x="304800" y="3268661"/>
            <a:ext cx="582612" cy="519112"/>
          </a:xfrm>
          <a:prstGeom prst="rect">
            <a:avLst/>
          </a:prstGeom>
          <a:noFill/>
          <a:ln>
            <a:noFill/>
          </a:ln>
        </p:spPr>
      </p:pic>
      <p:pic>
        <p:nvPicPr>
          <p:cNvPr id="1049" name="Shape 1049"/>
          <p:cNvPicPr preferRelativeResize="0"/>
          <p:nvPr/>
        </p:nvPicPr>
        <p:blipFill rotWithShape="1">
          <a:blip r:embed="rId4">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4" name="Shape 1054"/>
        <p:cNvGrpSpPr/>
        <p:nvPr/>
      </p:nvGrpSpPr>
      <p:grpSpPr>
        <a:xfrm>
          <a:off x="0" y="0"/>
          <a:ext cx="0" cy="0"/>
          <a:chOff x="0" y="0"/>
          <a:chExt cx="0" cy="0"/>
        </a:xfrm>
      </p:grpSpPr>
      <p:sp>
        <p:nvSpPr>
          <p:cNvPr id="1055" name="Shape 1055"/>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56" name="Shape 1056"/>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57" name="Shape 1057"/>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By focusing on protecting specific ecosystems, biologists hope to preserve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global biodiversity.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biological magnification.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invasive species.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habitat fragmentation.</a:t>
            </a:r>
          </a:p>
        </p:txBody>
      </p:sp>
      <p:sp>
        <p:nvSpPr>
          <p:cNvPr id="1058" name="Shape 1058"/>
          <p:cNvSpPr txBox="1"/>
          <p:nvPr/>
        </p:nvSpPr>
        <p:spPr>
          <a:xfrm>
            <a:off x="949325" y="2228850"/>
            <a:ext cx="7731124" cy="450850"/>
          </a:xfrm>
          <a:prstGeom prst="rect">
            <a:avLst/>
          </a:prstGeom>
          <a:solidFill>
            <a:srgbClr val="00CC00">
              <a:alpha val="27058"/>
            </a:srgbClr>
          </a:solidFill>
          <a:ln cap="flat" cmpd="sng" w="9525">
            <a:solidFill>
              <a:schemeClr val="fo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1059" name="Shape 1059"/>
          <p:cNvPicPr preferRelativeResize="0"/>
          <p:nvPr/>
        </p:nvPicPr>
        <p:blipFill rotWithShape="1">
          <a:blip r:embed="rId3">
            <a:alphaModFix/>
          </a:blip>
          <a:srcRect b="0" l="0" r="0" t="0"/>
          <a:stretch/>
        </p:blipFill>
        <p:spPr>
          <a:xfrm>
            <a:off x="304800" y="2197100"/>
            <a:ext cx="582612" cy="519112"/>
          </a:xfrm>
          <a:prstGeom prst="rect">
            <a:avLst/>
          </a:prstGeom>
          <a:noFill/>
          <a:ln>
            <a:noFill/>
          </a:ln>
        </p:spPr>
      </p:pic>
      <p:pic>
        <p:nvPicPr>
          <p:cNvPr id="1060" name="Shape 1060"/>
          <p:cNvPicPr preferRelativeResize="0"/>
          <p:nvPr/>
        </p:nvPicPr>
        <p:blipFill rotWithShape="1">
          <a:blip r:embed="rId4">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5" name="Shape 1065"/>
        <p:cNvGrpSpPr/>
        <p:nvPr/>
      </p:nvGrpSpPr>
      <p:grpSpPr>
        <a:xfrm>
          <a:off x="0" y="0"/>
          <a:ext cx="0" cy="0"/>
          <a:chOff x="0" y="0"/>
          <a:chExt cx="0" cy="0"/>
        </a:xfrm>
      </p:grpSpPr>
      <p:sp>
        <p:nvSpPr>
          <p:cNvPr id="1066" name="Shape 1066"/>
          <p:cNvSpPr txBox="1"/>
          <p:nvPr/>
        </p:nvSpPr>
        <p:spPr>
          <a:xfrm>
            <a:off x="3124200" y="6629400"/>
            <a:ext cx="2895600" cy="152399"/>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800" u="none" cap="none" strike="noStrike">
                <a:solidFill>
                  <a:schemeClr val="lt2"/>
                </a:solidFill>
                <a:latin typeface="Arial"/>
                <a:ea typeface="Arial"/>
                <a:cs typeface="Arial"/>
                <a:sym typeface="Arial"/>
              </a:rPr>
              <a:t>Copyright Pearson Prentice Hall</a:t>
            </a:r>
          </a:p>
        </p:txBody>
      </p:sp>
      <p:sp>
        <p:nvSpPr>
          <p:cNvPr id="1067" name="Shape 1067"/>
          <p:cNvSpPr txBox="1"/>
          <p:nvPr>
            <p:ph type="title"/>
          </p:nvPr>
        </p:nvSpPr>
        <p:spPr>
          <a:xfrm>
            <a:off x="14286" y="165100"/>
            <a:ext cx="1069975" cy="427037"/>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a:buNone/>
            </a:pPr>
            <a:r>
              <a:rPr b="1" i="0" lang="en-US" sz="2200" u="none" cap="none" strike="noStrike">
                <a:solidFill>
                  <a:schemeClr val="lt1"/>
                </a:solidFill>
                <a:latin typeface="Arial"/>
                <a:ea typeface="Arial"/>
                <a:cs typeface="Arial"/>
                <a:sym typeface="Arial"/>
              </a:rPr>
              <a:t>6-3</a:t>
            </a:r>
          </a:p>
        </p:txBody>
      </p:sp>
      <p:sp>
        <p:nvSpPr>
          <p:cNvPr id="1068" name="Shape 1068"/>
          <p:cNvSpPr txBox="1"/>
          <p:nvPr>
            <p:ph idx="1" type="body"/>
          </p:nvPr>
        </p:nvSpPr>
        <p:spPr>
          <a:xfrm>
            <a:off x="273050" y="1095375"/>
            <a:ext cx="8502649" cy="4314824"/>
          </a:xfrm>
          <a:prstGeom prst="rect">
            <a:avLst/>
          </a:prstGeom>
          <a:noFill/>
          <a:ln>
            <a:noFill/>
          </a:ln>
        </p:spPr>
        <p:txBody>
          <a:bodyPr anchorCtr="0" anchor="t" bIns="45700" lIns="91425" rIns="91425" wrap="square" tIns="45700">
            <a:noAutofit/>
          </a:bodyPr>
          <a:lstStyle/>
          <a:p>
            <a:pPr indent="-15875" lvl="1" marL="625475"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In a food pyramid, biological magnification results in the</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organisms at the lowest level.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organisms at the highest level.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decreased number of levels in the food pyramid.	</a:t>
            </a:r>
          </a:p>
          <a:p>
            <a:pPr indent="-458787" lvl="2" marL="1195387" marR="0" rtl="0" algn="l">
              <a:lnSpc>
                <a:spcPct val="100000"/>
              </a:lnSpc>
              <a:spcBef>
                <a:spcPts val="1400"/>
              </a:spcBef>
              <a:spcAft>
                <a:spcPts val="0"/>
              </a:spcAft>
              <a:buClr>
                <a:schemeClr val="dk1"/>
              </a:buClr>
              <a:buSzPct val="100000"/>
              <a:buFont typeface="Arial"/>
              <a:buAutoNum type="alphaLcPeriod"/>
            </a:pPr>
            <a:r>
              <a:rPr b="0" i="0" lang="en-US" sz="2800" u="none" cap="none" strike="noStrike">
                <a:solidFill>
                  <a:schemeClr val="dk1"/>
                </a:solidFill>
                <a:latin typeface="Arial"/>
                <a:ea typeface="Arial"/>
                <a:cs typeface="Arial"/>
                <a:sym typeface="Arial"/>
              </a:rPr>
              <a:t>increased amount of a toxic substance in the surrounding air or water.</a:t>
            </a:r>
          </a:p>
        </p:txBody>
      </p:sp>
      <p:sp>
        <p:nvSpPr>
          <p:cNvPr id="1069" name="Shape 1069"/>
          <p:cNvSpPr txBox="1"/>
          <p:nvPr/>
        </p:nvSpPr>
        <p:spPr>
          <a:xfrm>
            <a:off x="949325" y="3286125"/>
            <a:ext cx="7731124" cy="887411"/>
          </a:xfrm>
          <a:prstGeom prst="rect">
            <a:avLst/>
          </a:prstGeom>
          <a:solidFill>
            <a:srgbClr val="00CC00">
              <a:alpha val="27058"/>
            </a:srgbClr>
          </a:solidFill>
          <a:ln cap="flat" cmpd="sng" w="9525">
            <a:solidFill>
              <a:schemeClr val="folHlink"/>
            </a:solidFill>
            <a:prstDash val="solid"/>
            <a:miter lim="8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2800" u="none" cap="none" strike="noStrike">
              <a:solidFill>
                <a:schemeClr val="lt1"/>
              </a:solidFill>
              <a:latin typeface="Arial"/>
              <a:ea typeface="Arial"/>
              <a:cs typeface="Arial"/>
              <a:sym typeface="Arial"/>
            </a:endParaRPr>
          </a:p>
        </p:txBody>
      </p:sp>
      <p:pic>
        <p:nvPicPr>
          <p:cNvPr id="1070" name="Shape 1070"/>
          <p:cNvPicPr preferRelativeResize="0"/>
          <p:nvPr/>
        </p:nvPicPr>
        <p:blipFill rotWithShape="1">
          <a:blip r:embed="rId3">
            <a:alphaModFix/>
          </a:blip>
          <a:srcRect b="0" l="0" r="0" t="0"/>
          <a:stretch/>
        </p:blipFill>
        <p:spPr>
          <a:xfrm>
            <a:off x="304800" y="3297237"/>
            <a:ext cx="582612" cy="503236"/>
          </a:xfrm>
          <a:prstGeom prst="rect">
            <a:avLst/>
          </a:prstGeom>
          <a:noFill/>
          <a:ln>
            <a:noFill/>
          </a:ln>
        </p:spPr>
      </p:pic>
      <p:pic>
        <p:nvPicPr>
          <p:cNvPr id="1071" name="Shape 1071"/>
          <p:cNvPicPr preferRelativeResize="0"/>
          <p:nvPr/>
        </p:nvPicPr>
        <p:blipFill rotWithShape="1">
          <a:blip r:embed="rId4">
            <a:alphaModFix/>
          </a:blip>
          <a:srcRect b="0" l="0" r="0" t="0"/>
          <a:stretch/>
        </p:blipFill>
        <p:spPr>
          <a:xfrm>
            <a:off x="236537" y="1087437"/>
            <a:ext cx="566736" cy="504824"/>
          </a:xfrm>
          <a:prstGeom prst="rect">
            <a:avLst/>
          </a:prstGeom>
          <a:noFill/>
          <a:ln>
            <a:noFill/>
          </a:ln>
        </p:spPr>
      </p:pic>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6" name="Shape 1076"/>
        <p:cNvGrpSpPr/>
        <p:nvPr/>
      </p:nvGrpSpPr>
      <p:grpSpPr>
        <a:xfrm>
          <a:off x="0" y="0"/>
          <a:ext cx="0" cy="0"/>
          <a:chOff x="0" y="0"/>
          <a:chExt cx="0" cy="0"/>
        </a:xfrm>
      </p:grpSpPr>
      <p:sp>
        <p:nvSpPr>
          <p:cNvPr id="1077" name="Shape 1077"/>
          <p:cNvSpPr txBox="1"/>
          <p:nvPr>
            <p:ph type="title"/>
          </p:nvPr>
        </p:nvSpPr>
        <p:spPr>
          <a:xfrm>
            <a:off x="949775" y="485925"/>
            <a:ext cx="7167300" cy="457200"/>
          </a:xfrm>
          <a:prstGeom prst="rect">
            <a:avLst/>
          </a:prstGeom>
        </p:spPr>
        <p:txBody>
          <a:bodyPr anchorCtr="0" anchor="t" bIns="91425" lIns="91425" rIns="91425" wrap="square" tIns="91425">
            <a:noAutofit/>
          </a:bodyPr>
          <a:lstStyle/>
          <a:p>
            <a:pPr lvl="0" rtl="0" algn="ctr">
              <a:spcBef>
                <a:spcPts val="0"/>
              </a:spcBef>
              <a:buNone/>
            </a:pPr>
            <a:r>
              <a:rPr b="1" lang="en-US" sz="2400"/>
              <a:t>Importance of Biodiversity </a:t>
            </a:r>
            <a:r>
              <a:rPr b="1" lang="en-US" sz="2400"/>
              <a:t>Partner Assignment</a:t>
            </a:r>
          </a:p>
          <a:p>
            <a:pPr lvl="0" algn="ctr">
              <a:spcBef>
                <a:spcPts val="0"/>
              </a:spcBef>
              <a:buNone/>
            </a:pPr>
            <a:r>
              <a:rPr b="1" lang="en-US" sz="2400"/>
              <a:t>complete in your composition </a:t>
            </a:r>
          </a:p>
        </p:txBody>
      </p:sp>
      <p:sp>
        <p:nvSpPr>
          <p:cNvPr id="1078" name="Shape 1078"/>
          <p:cNvSpPr txBox="1"/>
          <p:nvPr>
            <p:ph idx="1" type="body"/>
          </p:nvPr>
        </p:nvSpPr>
        <p:spPr>
          <a:xfrm>
            <a:off x="273050" y="1805350"/>
            <a:ext cx="8547000" cy="4251600"/>
          </a:xfrm>
          <a:prstGeom prst="rect">
            <a:avLst/>
          </a:prstGeom>
        </p:spPr>
        <p:txBody>
          <a:bodyPr anchorCtr="0" anchor="t" bIns="91425" lIns="91425" rIns="91425" wrap="square" tIns="91425">
            <a:noAutofit/>
          </a:bodyPr>
          <a:lstStyle/>
          <a:p>
            <a:pPr lvl="0">
              <a:spcBef>
                <a:spcPts val="0"/>
              </a:spcBef>
              <a:buNone/>
            </a:pPr>
            <a:r>
              <a:rPr lang="en-US" sz="3000"/>
              <a:t>Students, </a:t>
            </a:r>
            <a:r>
              <a:rPr b="1" lang="en-US" sz="3000" u="sng"/>
              <a:t>read</a:t>
            </a:r>
            <a:r>
              <a:rPr b="1" lang="en-US" sz="3000"/>
              <a:t> </a:t>
            </a:r>
            <a:r>
              <a:rPr lang="en-US" sz="3000"/>
              <a:t>The Importance of Biodiversity p.118-121 and </a:t>
            </a:r>
          </a:p>
          <a:p>
            <a:pPr lvl="0">
              <a:spcBef>
                <a:spcPts val="0"/>
              </a:spcBef>
              <a:buNone/>
            </a:pPr>
            <a:r>
              <a:rPr b="1" lang="en-US" sz="3000" u="sng"/>
              <a:t>Do</a:t>
            </a:r>
            <a:r>
              <a:rPr lang="en-US" sz="3000"/>
              <a:t> </a:t>
            </a:r>
          </a:p>
          <a:p>
            <a:pPr indent="-419100" lvl="0" marL="457200" rtl="0">
              <a:spcBef>
                <a:spcPts val="0"/>
              </a:spcBef>
              <a:spcAft>
                <a:spcPts val="0"/>
              </a:spcAft>
              <a:buSzPct val="100000"/>
              <a:buAutoNum type="arabicPeriod"/>
            </a:pPr>
            <a:r>
              <a:rPr lang="en-US" sz="3000"/>
              <a:t>Reading Check p.119</a:t>
            </a:r>
          </a:p>
          <a:p>
            <a:pPr indent="-419100" lvl="0" marL="457200" rtl="0">
              <a:spcBef>
                <a:spcPts val="0"/>
              </a:spcBef>
              <a:spcAft>
                <a:spcPts val="0"/>
              </a:spcAft>
              <a:buSzPct val="100000"/>
              <a:buAutoNum type="arabicPeriod"/>
            </a:pPr>
            <a:r>
              <a:rPr lang="en-US" sz="3000"/>
              <a:t>Figure 5.7 Infer p.120</a:t>
            </a:r>
          </a:p>
          <a:p>
            <a:pPr indent="-419100" lvl="0" marL="457200" rtl="0">
              <a:spcBef>
                <a:spcPts val="0"/>
              </a:spcBef>
              <a:spcAft>
                <a:spcPts val="0"/>
              </a:spcAft>
              <a:buSzPct val="100000"/>
              <a:buAutoNum type="arabicPeriod"/>
            </a:pPr>
            <a:r>
              <a:rPr lang="en-US" sz="3000"/>
              <a:t>Understanding Main Ideas p.121 # 3</a:t>
            </a:r>
          </a:p>
          <a:p>
            <a:pPr indent="-419100" lvl="0" marL="457200" rtl="0">
              <a:spcBef>
                <a:spcPts val="0"/>
              </a:spcBef>
              <a:spcAft>
                <a:spcPts val="0"/>
              </a:spcAft>
              <a:buSzPct val="100000"/>
              <a:buAutoNum type="arabicPeriod"/>
            </a:pPr>
            <a:r>
              <a:rPr lang="en-US" sz="3000">
                <a:solidFill>
                  <a:schemeClr val="dk1"/>
                </a:solidFill>
              </a:rPr>
              <a:t>Understanding Main Ideas p.121 # 4</a:t>
            </a:r>
          </a:p>
          <a:p>
            <a:pPr indent="-419100" lvl="0" marL="457200">
              <a:spcBef>
                <a:spcPts val="0"/>
              </a:spcBef>
              <a:buSzPct val="100000"/>
              <a:buAutoNum type="arabicPeriod"/>
            </a:pPr>
            <a:r>
              <a:rPr lang="en-US" sz="3000">
                <a:solidFill>
                  <a:schemeClr val="dk1"/>
                </a:solidFill>
              </a:rPr>
              <a:t>Understanding Main Ideas p.121 #</a:t>
            </a:r>
            <a:r>
              <a:rPr lang="en-US" sz="3000"/>
              <a:t> 5</a:t>
            </a:r>
            <a:br>
              <a:rPr lang="en-US" sz="3000"/>
            </a:b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2</a:t>
            </a:r>
          </a:p>
        </p:txBody>
      </p:sp>
      <p:pic>
        <p:nvPicPr>
          <p:cNvPr id="597" name="Shape 597"/>
          <p:cNvPicPr preferRelativeResize="0"/>
          <p:nvPr/>
        </p:nvPicPr>
        <p:blipFill>
          <a:blip r:embed="rId3">
            <a:alphaModFix/>
          </a:blip>
          <a:stretch>
            <a:fillRect/>
          </a:stretch>
        </p:blipFill>
        <p:spPr>
          <a:xfrm>
            <a:off x="371900" y="1159950"/>
            <a:ext cx="8012476" cy="49793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3" name="Shape 1083"/>
        <p:cNvGrpSpPr/>
        <p:nvPr/>
      </p:nvGrpSpPr>
      <p:grpSpPr>
        <a:xfrm>
          <a:off x="0" y="0"/>
          <a:ext cx="0" cy="0"/>
          <a:chOff x="0" y="0"/>
          <a:chExt cx="0" cy="0"/>
        </a:xfrm>
      </p:grpSpPr>
      <p:sp>
        <p:nvSpPr>
          <p:cNvPr id="1084" name="Shape 1084"/>
          <p:cNvSpPr txBox="1"/>
          <p:nvPr>
            <p:ph type="title"/>
          </p:nvPr>
        </p:nvSpPr>
        <p:spPr>
          <a:xfrm>
            <a:off x="2508212" y="353400"/>
            <a:ext cx="4076700" cy="457200"/>
          </a:xfrm>
          <a:prstGeom prst="rect">
            <a:avLst/>
          </a:prstGeom>
        </p:spPr>
        <p:txBody>
          <a:bodyPr anchorCtr="0" anchor="t" bIns="91425" lIns="91425" rIns="91425" wrap="square" tIns="91425">
            <a:noAutofit/>
          </a:bodyPr>
          <a:lstStyle/>
          <a:p>
            <a:pPr lvl="0" rtl="0">
              <a:spcBef>
                <a:spcPts val="0"/>
              </a:spcBef>
              <a:buNone/>
            </a:pPr>
            <a:r>
              <a:rPr lang="en-US" sz="3600"/>
              <a:t>Closure</a:t>
            </a:r>
          </a:p>
        </p:txBody>
      </p:sp>
      <p:sp>
        <p:nvSpPr>
          <p:cNvPr id="1085" name="Shape 1085"/>
          <p:cNvSpPr txBox="1"/>
          <p:nvPr>
            <p:ph idx="1" type="body"/>
          </p:nvPr>
        </p:nvSpPr>
        <p:spPr>
          <a:xfrm>
            <a:off x="273050" y="1153800"/>
            <a:ext cx="8547000" cy="5069100"/>
          </a:xfrm>
          <a:prstGeom prst="rect">
            <a:avLst/>
          </a:prstGeom>
        </p:spPr>
        <p:txBody>
          <a:bodyPr anchorCtr="0" anchor="t" bIns="91425" lIns="91425" rIns="91425" wrap="square" tIns="91425">
            <a:noAutofit/>
          </a:bodyPr>
          <a:lstStyle/>
          <a:p>
            <a:pPr lvl="0">
              <a:spcBef>
                <a:spcPts val="0"/>
              </a:spcBef>
              <a:buNone/>
            </a:pPr>
            <a:r>
              <a:rPr b="1" lang="en-US" sz="3000"/>
              <a:t>Write 3 sentences reflecting on today’s discussion.   Use the sentence starters that are provided.</a:t>
            </a:r>
          </a:p>
          <a:p>
            <a:pPr lvl="0">
              <a:spcBef>
                <a:spcPts val="0"/>
              </a:spcBef>
              <a:buNone/>
            </a:pPr>
            <a:r>
              <a:t/>
            </a:r>
            <a:endParaRPr sz="1000"/>
          </a:p>
          <a:p>
            <a:pPr lvl="0">
              <a:spcBef>
                <a:spcPts val="0"/>
              </a:spcBef>
              <a:buNone/>
            </a:pPr>
            <a:r>
              <a:rPr lang="en-US" sz="3000"/>
              <a:t>Biodiversity is …</a:t>
            </a:r>
          </a:p>
          <a:p>
            <a:pPr lvl="0">
              <a:spcBef>
                <a:spcPts val="0"/>
              </a:spcBef>
              <a:buNone/>
            </a:pPr>
            <a:r>
              <a:rPr lang="en-US" sz="3000"/>
              <a:t>Threats to biodiversity include ...</a:t>
            </a:r>
          </a:p>
          <a:p>
            <a:pPr lvl="0">
              <a:spcBef>
                <a:spcPts val="0"/>
              </a:spcBef>
              <a:buNone/>
            </a:pPr>
            <a:r>
              <a:rPr lang="en-US" sz="3000"/>
              <a:t>Biodiversity is important because …</a:t>
            </a:r>
            <a:br>
              <a:rPr lang="en-US" sz="3000"/>
            </a:br>
          </a:p>
          <a:p>
            <a:pPr lvl="0" rtl="0">
              <a:spcBef>
                <a:spcPts val="0"/>
              </a:spcBef>
              <a:buNone/>
            </a:pPr>
            <a:r>
              <a:rPr b="1" lang="en-US" sz="3000"/>
              <a:t>How well do you understand biodiversity?</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0" name="Shape 1090"/>
        <p:cNvGrpSpPr/>
        <p:nvPr/>
      </p:nvGrpSpPr>
      <p:grpSpPr>
        <a:xfrm>
          <a:off x="0" y="0"/>
          <a:ext cx="0" cy="0"/>
          <a:chOff x="0" y="0"/>
          <a:chExt cx="0" cy="0"/>
        </a:xfrm>
      </p:grpSpPr>
      <p:sp>
        <p:nvSpPr>
          <p:cNvPr id="1091" name="Shape 1091"/>
          <p:cNvSpPr txBox="1"/>
          <p:nvPr>
            <p:ph type="ctrTitle"/>
          </p:nvPr>
        </p:nvSpPr>
        <p:spPr>
          <a:xfrm>
            <a:off x="0" y="2924175"/>
            <a:ext cx="9144000" cy="609599"/>
          </a:xfrm>
          <a:prstGeom prst="rect">
            <a:avLst/>
          </a:prstGeom>
          <a:noFill/>
          <a:ln>
            <a:noFill/>
          </a:ln>
        </p:spPr>
        <p:txBody>
          <a:bodyPr anchorCtr="1" anchor="b" bIns="45700" lIns="91425" rIns="91425" wrap="square" tIns="45700">
            <a:noAutofit/>
          </a:bodyPr>
          <a:lstStyle/>
          <a:p>
            <a:pPr indent="0" lvl="0" marL="0" marR="0" rtl="0" algn="ctr">
              <a:lnSpc>
                <a:spcPct val="80000"/>
              </a:lnSpc>
              <a:spcBef>
                <a:spcPts val="0"/>
              </a:spcBef>
              <a:spcAft>
                <a:spcPts val="0"/>
              </a:spcAft>
              <a:buClr>
                <a:srgbClr val="FF0000"/>
              </a:buClr>
              <a:buSzPct val="25000"/>
              <a:buFont typeface="Arial"/>
              <a:buNone/>
            </a:pPr>
            <a:r>
              <a:rPr b="1" i="0" lang="en-US" sz="4000" u="none" cap="none" strike="noStrike">
                <a:solidFill>
                  <a:srgbClr val="FF0000"/>
                </a:solidFill>
                <a:latin typeface="Arial"/>
                <a:ea typeface="Arial"/>
                <a:cs typeface="Arial"/>
                <a:sym typeface="Arial"/>
              </a:rPr>
              <a:t>END OF SECTION</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Shape 603"/>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3</a:t>
            </a:r>
          </a:p>
        </p:txBody>
      </p:sp>
      <p:sp>
        <p:nvSpPr>
          <p:cNvPr id="604" name="Shape 604"/>
          <p:cNvSpPr txBox="1"/>
          <p:nvPr/>
        </p:nvSpPr>
        <p:spPr>
          <a:xfrm>
            <a:off x="959175" y="1252775"/>
            <a:ext cx="8013000" cy="4279800"/>
          </a:xfrm>
          <a:prstGeom prst="rect">
            <a:avLst/>
          </a:prstGeom>
          <a:noFill/>
          <a:ln>
            <a:noFill/>
          </a:ln>
        </p:spPr>
        <p:txBody>
          <a:bodyPr anchorCtr="0" anchor="t" bIns="91425" lIns="91425" rIns="91425" wrap="square" tIns="91425">
            <a:noAutofit/>
          </a:bodyPr>
          <a:lstStyle/>
          <a:p>
            <a:pPr lvl="0">
              <a:spcBef>
                <a:spcPts val="0"/>
              </a:spcBef>
              <a:buNone/>
            </a:pPr>
            <a:r>
              <a:rPr lang="en-US" sz="4000"/>
              <a:t>Which is the largest land biome?</a:t>
            </a:r>
          </a:p>
          <a:p>
            <a:pPr indent="-482600" lvl="0" marL="457200" rtl="0">
              <a:spcBef>
                <a:spcPts val="0"/>
              </a:spcBef>
              <a:spcAft>
                <a:spcPts val="0"/>
              </a:spcAft>
              <a:buSzPct val="100000"/>
              <a:buAutoNum type="alphaUcPeriod"/>
            </a:pPr>
            <a:r>
              <a:rPr lang="en-US" sz="4000"/>
              <a:t>Taiga</a:t>
            </a:r>
          </a:p>
          <a:p>
            <a:pPr indent="-482600" lvl="0" marL="457200" rtl="0">
              <a:spcBef>
                <a:spcPts val="0"/>
              </a:spcBef>
              <a:spcAft>
                <a:spcPts val="0"/>
              </a:spcAft>
              <a:buSzPct val="100000"/>
              <a:buAutoNum type="alphaUcPeriod"/>
            </a:pPr>
            <a:r>
              <a:rPr lang="en-US" sz="4000"/>
              <a:t>Desert</a:t>
            </a:r>
          </a:p>
          <a:p>
            <a:pPr indent="-482600" lvl="0" marL="457200" rtl="0">
              <a:spcBef>
                <a:spcPts val="0"/>
              </a:spcBef>
              <a:spcAft>
                <a:spcPts val="0"/>
              </a:spcAft>
              <a:buSzPct val="100000"/>
              <a:buAutoNum type="alphaUcPeriod"/>
            </a:pPr>
            <a:r>
              <a:rPr lang="en-US" sz="4000"/>
              <a:t>Tropical Rainforest</a:t>
            </a:r>
          </a:p>
          <a:p>
            <a:pPr indent="-482600" lvl="0" marL="457200">
              <a:spcBef>
                <a:spcPts val="0"/>
              </a:spcBef>
              <a:buSzPct val="100000"/>
              <a:buAutoNum type="alphaUcPeriod"/>
            </a:pPr>
            <a:r>
              <a:rPr lang="en-US" sz="4000"/>
              <a:t>Deciduous Forest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4</a:t>
            </a:r>
          </a:p>
        </p:txBody>
      </p:sp>
      <p:sp>
        <p:nvSpPr>
          <p:cNvPr id="611" name="Shape 611"/>
          <p:cNvSpPr txBox="1"/>
          <p:nvPr/>
        </p:nvSpPr>
        <p:spPr>
          <a:xfrm>
            <a:off x="721975" y="2015925"/>
            <a:ext cx="7662300" cy="2413200"/>
          </a:xfrm>
          <a:prstGeom prst="rect">
            <a:avLst/>
          </a:prstGeom>
          <a:noFill/>
          <a:ln>
            <a:noFill/>
          </a:ln>
        </p:spPr>
        <p:txBody>
          <a:bodyPr anchorCtr="0" anchor="t" bIns="91425" lIns="91425" rIns="91425" wrap="square" tIns="91425">
            <a:noAutofit/>
          </a:bodyPr>
          <a:lstStyle/>
          <a:p>
            <a:pPr lvl="0" rtl="0">
              <a:spcBef>
                <a:spcPts val="0"/>
              </a:spcBef>
              <a:buNone/>
            </a:pPr>
            <a:r>
              <a:rPr lang="en-US" sz="4800"/>
              <a:t>Which is the largest biome in the biosphere?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Shape 617"/>
          <p:cNvSpPr txBox="1"/>
          <p:nvPr>
            <p:ph type="title"/>
          </p:nvPr>
        </p:nvSpPr>
        <p:spPr>
          <a:xfrm>
            <a:off x="457200" y="274637"/>
            <a:ext cx="8229600" cy="1143000"/>
          </a:xfrm>
          <a:prstGeom prst="rect">
            <a:avLst/>
          </a:prstGeom>
        </p:spPr>
        <p:txBody>
          <a:bodyPr anchorCtr="0" anchor="t" bIns="91425" lIns="91425" rIns="91425" wrap="square" tIns="91425">
            <a:noAutofit/>
          </a:bodyPr>
          <a:lstStyle/>
          <a:p>
            <a:pPr lvl="0" rtl="0" algn="ctr">
              <a:spcBef>
                <a:spcPts val="0"/>
              </a:spcBef>
              <a:buNone/>
            </a:pPr>
            <a:r>
              <a:rPr b="1" lang="en-US" sz="3600"/>
              <a:t>Question 5</a:t>
            </a:r>
          </a:p>
        </p:txBody>
      </p:sp>
      <p:pic>
        <p:nvPicPr>
          <p:cNvPr id="618" name="Shape 618"/>
          <p:cNvPicPr preferRelativeResize="0"/>
          <p:nvPr/>
        </p:nvPicPr>
        <p:blipFill>
          <a:blip r:embed="rId3">
            <a:alphaModFix/>
          </a:blip>
          <a:stretch>
            <a:fillRect/>
          </a:stretch>
        </p:blipFill>
        <p:spPr>
          <a:xfrm>
            <a:off x="513375" y="1417625"/>
            <a:ext cx="7706001" cy="440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O3b">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O3a_Outline_NO_HEA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IO3a_END">
  <a:themeElements>
    <a:clrScheme name="BIO3a_E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IO3a_OUTLINE_HEADER">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IO3a_Key Concep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pecial 1">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BIO3a_Key Concept_2">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