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261.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26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Lst>
  <p:notesMasterIdLst>
    <p:notesMasterId r:id="rId56"/>
  </p:notesMasterIdLst>
  <p:handoutMasterIdLst>
    <p:handoutMasterId r:id="rId57"/>
  </p:handoutMasterIdLst>
  <p:sldIdLst>
    <p:sldId id="294" r:id="rId25"/>
    <p:sldId id="256" r:id="rId26"/>
    <p:sldId id="259" r:id="rId27"/>
    <p:sldId id="260" r:id="rId28"/>
    <p:sldId id="261" r:id="rId29"/>
    <p:sldId id="262" r:id="rId30"/>
    <p:sldId id="270" r:id="rId31"/>
    <p:sldId id="266" r:id="rId32"/>
    <p:sldId id="271" r:id="rId33"/>
    <p:sldId id="267" r:id="rId34"/>
    <p:sldId id="285" r:id="rId35"/>
    <p:sldId id="272" r:id="rId36"/>
    <p:sldId id="273" r:id="rId37"/>
    <p:sldId id="274" r:id="rId38"/>
    <p:sldId id="275" r:id="rId39"/>
    <p:sldId id="284" r:id="rId40"/>
    <p:sldId id="276" r:id="rId41"/>
    <p:sldId id="277" r:id="rId42"/>
    <p:sldId id="278" r:id="rId43"/>
    <p:sldId id="279" r:id="rId44"/>
    <p:sldId id="280" r:id="rId45"/>
    <p:sldId id="282" r:id="rId46"/>
    <p:sldId id="281" r:id="rId47"/>
    <p:sldId id="283" r:id="rId48"/>
    <p:sldId id="286" r:id="rId49"/>
    <p:sldId id="287" r:id="rId50"/>
    <p:sldId id="289" r:id="rId51"/>
    <p:sldId id="290" r:id="rId52"/>
    <p:sldId id="291" r:id="rId53"/>
    <p:sldId id="292" r:id="rId54"/>
    <p:sldId id="293" r:id="rId55"/>
  </p:sldIdLst>
  <p:sldSz cx="13004800" cy="9753600"/>
  <p:notesSz cx="6645275" cy="9174163"/>
  <p:defaultTextStyle>
    <a:defPPr>
      <a:defRPr lang="en-US"/>
    </a:defPPr>
    <a:lvl1pPr algn="ctr" rtl="0" fontAlgn="base">
      <a:spcBef>
        <a:spcPct val="0"/>
      </a:spcBef>
      <a:spcAft>
        <a:spcPct val="0"/>
      </a:spcAft>
      <a:defRPr sz="4000" kern="1200">
        <a:solidFill>
          <a:srgbClr val="000000"/>
        </a:solidFill>
        <a:latin typeface="Didot" charset="0"/>
        <a:ea typeface="ヒラギノ明朝 ProN W3" charset="-128"/>
        <a:cs typeface="+mn-cs"/>
        <a:sym typeface="Didot" charset="0"/>
      </a:defRPr>
    </a:lvl1pPr>
    <a:lvl2pPr marL="457200" algn="ctr" rtl="0" fontAlgn="base">
      <a:spcBef>
        <a:spcPct val="0"/>
      </a:spcBef>
      <a:spcAft>
        <a:spcPct val="0"/>
      </a:spcAft>
      <a:defRPr sz="4000" kern="1200">
        <a:solidFill>
          <a:srgbClr val="000000"/>
        </a:solidFill>
        <a:latin typeface="Didot" charset="0"/>
        <a:ea typeface="ヒラギノ明朝 ProN W3" charset="-128"/>
        <a:cs typeface="+mn-cs"/>
        <a:sym typeface="Didot" charset="0"/>
      </a:defRPr>
    </a:lvl2pPr>
    <a:lvl3pPr marL="914400" algn="ctr" rtl="0" fontAlgn="base">
      <a:spcBef>
        <a:spcPct val="0"/>
      </a:spcBef>
      <a:spcAft>
        <a:spcPct val="0"/>
      </a:spcAft>
      <a:defRPr sz="4000" kern="1200">
        <a:solidFill>
          <a:srgbClr val="000000"/>
        </a:solidFill>
        <a:latin typeface="Didot" charset="0"/>
        <a:ea typeface="ヒラギノ明朝 ProN W3" charset="-128"/>
        <a:cs typeface="+mn-cs"/>
        <a:sym typeface="Didot" charset="0"/>
      </a:defRPr>
    </a:lvl3pPr>
    <a:lvl4pPr marL="1371600" algn="ctr" rtl="0" fontAlgn="base">
      <a:spcBef>
        <a:spcPct val="0"/>
      </a:spcBef>
      <a:spcAft>
        <a:spcPct val="0"/>
      </a:spcAft>
      <a:defRPr sz="4000" kern="1200">
        <a:solidFill>
          <a:srgbClr val="000000"/>
        </a:solidFill>
        <a:latin typeface="Didot" charset="0"/>
        <a:ea typeface="ヒラギノ明朝 ProN W3" charset="-128"/>
        <a:cs typeface="+mn-cs"/>
        <a:sym typeface="Didot" charset="0"/>
      </a:defRPr>
    </a:lvl4pPr>
    <a:lvl5pPr marL="1828800" algn="ctr" rtl="0" fontAlgn="base">
      <a:spcBef>
        <a:spcPct val="0"/>
      </a:spcBef>
      <a:spcAft>
        <a:spcPct val="0"/>
      </a:spcAft>
      <a:defRPr sz="4000" kern="1200">
        <a:solidFill>
          <a:srgbClr val="000000"/>
        </a:solidFill>
        <a:latin typeface="Didot" charset="0"/>
        <a:ea typeface="ヒラギノ明朝 ProN W3" charset="-128"/>
        <a:cs typeface="+mn-cs"/>
        <a:sym typeface="Didot" charset="0"/>
      </a:defRPr>
    </a:lvl5pPr>
    <a:lvl6pPr marL="2286000" algn="l" defTabSz="914400" rtl="0" eaLnBrk="1" latinLnBrk="0" hangingPunct="1">
      <a:defRPr sz="4000" kern="1200">
        <a:solidFill>
          <a:srgbClr val="000000"/>
        </a:solidFill>
        <a:latin typeface="Didot" charset="0"/>
        <a:ea typeface="ヒラギノ明朝 ProN W3" charset="-128"/>
        <a:cs typeface="+mn-cs"/>
        <a:sym typeface="Didot" charset="0"/>
      </a:defRPr>
    </a:lvl6pPr>
    <a:lvl7pPr marL="2743200" algn="l" defTabSz="914400" rtl="0" eaLnBrk="1" latinLnBrk="0" hangingPunct="1">
      <a:defRPr sz="4000" kern="1200">
        <a:solidFill>
          <a:srgbClr val="000000"/>
        </a:solidFill>
        <a:latin typeface="Didot" charset="0"/>
        <a:ea typeface="ヒラギノ明朝 ProN W3" charset="-128"/>
        <a:cs typeface="+mn-cs"/>
        <a:sym typeface="Didot" charset="0"/>
      </a:defRPr>
    </a:lvl7pPr>
    <a:lvl8pPr marL="3200400" algn="l" defTabSz="914400" rtl="0" eaLnBrk="1" latinLnBrk="0" hangingPunct="1">
      <a:defRPr sz="4000" kern="1200">
        <a:solidFill>
          <a:srgbClr val="000000"/>
        </a:solidFill>
        <a:latin typeface="Didot" charset="0"/>
        <a:ea typeface="ヒラギノ明朝 ProN W3" charset="-128"/>
        <a:cs typeface="+mn-cs"/>
        <a:sym typeface="Didot" charset="0"/>
      </a:defRPr>
    </a:lvl8pPr>
    <a:lvl9pPr marL="3657600" algn="l" defTabSz="914400" rtl="0" eaLnBrk="1" latinLnBrk="0" hangingPunct="1">
      <a:defRPr sz="4000" kern="1200">
        <a:solidFill>
          <a:srgbClr val="000000"/>
        </a:solidFill>
        <a:latin typeface="Didot" charset="0"/>
        <a:ea typeface="ヒラギノ明朝 ProN W3" charset="-128"/>
        <a:cs typeface="+mn-cs"/>
        <a:sym typeface="Dido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2" d="100"/>
          <a:sy n="42" d="100"/>
        </p:scale>
        <p:origin x="-3090" y="-119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12" y="-96"/>
      </p:cViewPr>
      <p:guideLst>
        <p:guide orient="horz" pos="2890"/>
        <p:guide pos="209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587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64118" y="0"/>
            <a:ext cx="2879619" cy="458708"/>
          </a:xfrm>
          <a:prstGeom prst="rect">
            <a:avLst/>
          </a:prstGeom>
        </p:spPr>
        <p:txBody>
          <a:bodyPr vert="horz" lIns="91440" tIns="45720" rIns="91440" bIns="45720" rtlCol="0"/>
          <a:lstStyle>
            <a:lvl1pPr algn="r">
              <a:defRPr sz="1200"/>
            </a:lvl1pPr>
          </a:lstStyle>
          <a:p>
            <a:fld id="{8F269E65-24BC-464F-89F7-21386225F021}" type="datetimeFigureOut">
              <a:rPr lang="en-US" smtClean="0"/>
              <a:pPr/>
              <a:t>9/21/2014</a:t>
            </a:fld>
            <a:endParaRPr lang="en-US"/>
          </a:p>
        </p:txBody>
      </p:sp>
      <p:sp>
        <p:nvSpPr>
          <p:cNvPr id="4" name="Footer Placeholder 3"/>
          <p:cNvSpPr>
            <a:spLocks noGrp="1"/>
          </p:cNvSpPr>
          <p:nvPr>
            <p:ph type="ftr" sz="quarter" idx="2"/>
          </p:nvPr>
        </p:nvSpPr>
        <p:spPr>
          <a:xfrm>
            <a:off x="0" y="8713863"/>
            <a:ext cx="2879619" cy="4587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64118" y="8713863"/>
            <a:ext cx="2879619" cy="458708"/>
          </a:xfrm>
          <a:prstGeom prst="rect">
            <a:avLst/>
          </a:prstGeom>
        </p:spPr>
        <p:txBody>
          <a:bodyPr vert="horz" lIns="91440" tIns="45720" rIns="91440" bIns="45720" rtlCol="0" anchor="b"/>
          <a:lstStyle>
            <a:lvl1pPr algn="r">
              <a:defRPr sz="1200"/>
            </a:lvl1pPr>
          </a:lstStyle>
          <a:p>
            <a:fld id="{7E236868-C9C7-46D6-8062-64BAAE342629}" type="slidenum">
              <a:rPr lang="en-US" smtClean="0"/>
              <a:pPr/>
              <a:t>‹#›</a:t>
            </a:fld>
            <a:endParaRPr lang="en-US"/>
          </a:p>
        </p:txBody>
      </p:sp>
    </p:spTree>
    <p:extLst>
      <p:ext uri="{BB962C8B-B14F-4D97-AF65-F5344CB8AC3E}">
        <p14:creationId xmlns:p14="http://schemas.microsoft.com/office/powerpoint/2010/main" xmlns="" val="127122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79619" cy="4587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64118" y="0"/>
            <a:ext cx="2879619" cy="458708"/>
          </a:xfrm>
          <a:prstGeom prst="rect">
            <a:avLst/>
          </a:prstGeom>
        </p:spPr>
        <p:txBody>
          <a:bodyPr vert="horz" lIns="91440" tIns="45720" rIns="91440" bIns="45720" rtlCol="0"/>
          <a:lstStyle>
            <a:lvl1pPr algn="r">
              <a:defRPr sz="1200"/>
            </a:lvl1pPr>
          </a:lstStyle>
          <a:p>
            <a:fld id="{E46D4508-045C-4D87-98D9-03E3AC69902C}" type="datetimeFigureOut">
              <a:rPr lang="en-US" smtClean="0"/>
              <a:pPr/>
              <a:t>9/21/2014</a:t>
            </a:fld>
            <a:endParaRPr lang="en-US"/>
          </a:p>
        </p:txBody>
      </p:sp>
      <p:sp>
        <p:nvSpPr>
          <p:cNvPr id="4" name="Slide Image Placeholder 3"/>
          <p:cNvSpPr>
            <a:spLocks noGrp="1" noRot="1" noChangeAspect="1"/>
          </p:cNvSpPr>
          <p:nvPr>
            <p:ph type="sldImg" idx="2"/>
          </p:nvPr>
        </p:nvSpPr>
        <p:spPr>
          <a:xfrm>
            <a:off x="1028700" y="687388"/>
            <a:ext cx="4587875" cy="3441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4528" y="4357728"/>
            <a:ext cx="5316220" cy="41283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13863"/>
            <a:ext cx="2879619" cy="45870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64118" y="8713863"/>
            <a:ext cx="2879619" cy="458708"/>
          </a:xfrm>
          <a:prstGeom prst="rect">
            <a:avLst/>
          </a:prstGeom>
        </p:spPr>
        <p:txBody>
          <a:bodyPr vert="horz" lIns="91440" tIns="45720" rIns="91440" bIns="45720" rtlCol="0" anchor="b"/>
          <a:lstStyle>
            <a:lvl1pPr algn="r">
              <a:defRPr sz="1200"/>
            </a:lvl1pPr>
          </a:lstStyle>
          <a:p>
            <a:fld id="{A55C8EF6-923B-4199-94FB-062E6EA79FD3}" type="slidenum">
              <a:rPr lang="en-US" smtClean="0"/>
              <a:pPr/>
              <a:t>‹#›</a:t>
            </a:fld>
            <a:endParaRPr lang="en-US"/>
          </a:p>
        </p:txBody>
      </p:sp>
    </p:spTree>
    <p:extLst>
      <p:ext uri="{BB962C8B-B14F-4D97-AF65-F5344CB8AC3E}">
        <p14:creationId xmlns:p14="http://schemas.microsoft.com/office/powerpoint/2010/main" xmlns="" val="180554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55C8EF6-923B-4199-94FB-062E6EA79FD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841500"/>
            <a:ext cx="26162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841500"/>
            <a:ext cx="76962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219200"/>
            <a:ext cx="14668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219200"/>
            <a:ext cx="42481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85100" y="2667000"/>
            <a:ext cx="189865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36150" y="2667000"/>
            <a:ext cx="189865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87400"/>
            <a:ext cx="7696200" cy="781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67000"/>
            <a:ext cx="51562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67000"/>
            <a:ext cx="51562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87400"/>
            <a:ext cx="7696200" cy="781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67000"/>
            <a:ext cx="30480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0400" y="2667000"/>
            <a:ext cx="30480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67000"/>
            <a:ext cx="51562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67000"/>
            <a:ext cx="51562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87400"/>
            <a:ext cx="7696200" cy="781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86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867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6600" y="5029200"/>
            <a:ext cx="30734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5029200"/>
            <a:ext cx="30734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1000" y="1765300"/>
            <a:ext cx="1574800"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6600" y="1765300"/>
            <a:ext cx="457200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667000"/>
            <a:ext cx="30480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70400" y="2667000"/>
            <a:ext cx="3048000" cy="5930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87400"/>
            <a:ext cx="7696200" cy="781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4700" y="2743200"/>
            <a:ext cx="21209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8000" y="2743200"/>
            <a:ext cx="21209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152400"/>
            <a:ext cx="2393950" cy="843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4700" y="152400"/>
            <a:ext cx="702945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4700" y="2743200"/>
            <a:ext cx="47117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2743200"/>
            <a:ext cx="47117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152400"/>
            <a:ext cx="2393950" cy="843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4700" y="152400"/>
            <a:ext cx="702945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4700" y="2743200"/>
            <a:ext cx="21209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18000" y="2743200"/>
            <a:ext cx="21209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787400"/>
            <a:ext cx="2616200" cy="781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787400"/>
            <a:ext cx="7696200" cy="781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152400"/>
            <a:ext cx="2393950" cy="843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4700" y="152400"/>
            <a:ext cx="702945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0" y="2743200"/>
            <a:ext cx="17018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18700" y="2743200"/>
            <a:ext cx="17018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152400"/>
            <a:ext cx="2393950" cy="843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4700" y="152400"/>
            <a:ext cx="702945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152400"/>
            <a:ext cx="2925762"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152400"/>
            <a:ext cx="8624888" cy="8559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2044700" y="1168400"/>
            <a:ext cx="47117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1168400"/>
            <a:ext cx="47117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44700" y="2743200"/>
            <a:ext cx="47117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2743200"/>
            <a:ext cx="47117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6550" y="152400"/>
            <a:ext cx="2393950" cy="843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44700" y="152400"/>
            <a:ext cx="7029450" cy="843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5029200"/>
            <a:ext cx="51562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08800" y="5029200"/>
            <a:ext cx="5156200" cy="2857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4953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4953000"/>
            <a:ext cx="5156200" cy="146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1765300"/>
            <a:ext cx="2616200"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1765300"/>
            <a:ext cx="769620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Optima"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87400"/>
            <a:ext cx="2925762" cy="7924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87400"/>
            <a:ext cx="8624888" cy="792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Dido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5.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5.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3.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4.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4.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4.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4.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4.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4.pn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841500"/>
            <a:ext cx="10464800" cy="2984500"/>
          </a:xfrm>
          <a:prstGeom prst="rect">
            <a:avLst/>
          </a:prstGeom>
          <a:noFill/>
          <a:ln w="12700">
            <a:noFill/>
            <a:miter lim="800000"/>
            <a:headEnd/>
            <a:tailEnd/>
          </a:ln>
          <a:effectLst>
            <a:outerShdw dist="25399" dir="5400000" algn="ctr" rotWithShape="0">
              <a:schemeClr val="bg2">
                <a:alpha val="75000"/>
              </a:schemeClr>
            </a:outerShdw>
          </a:effectLst>
        </p:spPr>
        <p:txBody>
          <a:bodyPr vert="horz" wrap="square" lIns="50800" tIns="50800" rIns="50800" bIns="50800" numCol="1" anchor="b" anchorCtr="0" compatLnSpc="1">
            <a:prstTxWarp prst="textNoShape">
              <a:avLst/>
            </a:prstTxWarp>
          </a:bodyPr>
          <a:lstStyle/>
          <a:p>
            <a:pPr lvl="0"/>
            <a:r>
              <a:rPr lang="en-US">
                <a:sym typeface="Didot" charset="0"/>
              </a:rPr>
              <a:t>Click to edit Master title style</a:t>
            </a:r>
          </a:p>
        </p:txBody>
      </p:sp>
      <p:sp>
        <p:nvSpPr>
          <p:cNvPr id="1026" name="Rectangle 2"/>
          <p:cNvSpPr>
            <a:spLocks noGrp="1" noChangeArrowheads="1"/>
          </p:cNvSpPr>
          <p:nvPr>
            <p:ph type="body" idx="1"/>
          </p:nvPr>
        </p:nvSpPr>
        <p:spPr bwMode="auto">
          <a:xfrm>
            <a:off x="1270000" y="4953000"/>
            <a:ext cx="10464800" cy="1460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lnSpc>
          <a:spcPct val="80000"/>
        </a:lnSpc>
        <a:spcBef>
          <a:spcPct val="0"/>
        </a:spcBef>
        <a:spcAft>
          <a:spcPct val="0"/>
        </a:spcAft>
        <a:defRPr sz="8400">
          <a:solidFill>
            <a:schemeClr val="tx1"/>
          </a:solidFill>
          <a:latin typeface="+mj-lt"/>
          <a:ea typeface="+mj-ea"/>
          <a:cs typeface="+mj-cs"/>
          <a:sym typeface="Didot" charset="0"/>
        </a:defRPr>
      </a:lvl1pPr>
      <a:lvl2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2pPr>
      <a:lvl3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3pPr>
      <a:lvl4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4pPr>
      <a:lvl5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9pPr>
    </p:titleStyle>
    <p:bodyStyle>
      <a:lvl1pPr marL="342900" indent="-342900" algn="ctr" rtl="0" eaLnBrk="0" fontAlgn="base" hangingPunct="0">
        <a:spcBef>
          <a:spcPct val="0"/>
        </a:spcBef>
        <a:spcAft>
          <a:spcPct val="0"/>
        </a:spcAft>
        <a:defRPr sz="4200" i="1">
          <a:solidFill>
            <a:srgbClr val="342C29"/>
          </a:solidFill>
          <a:latin typeface="+mn-lt"/>
          <a:ea typeface="+mn-ea"/>
          <a:cs typeface="+mn-cs"/>
          <a:sym typeface="Didot" charset="0"/>
        </a:defRPr>
      </a:lvl1pPr>
      <a:lvl2pPr marL="742950" indent="-285750" algn="ctr" rtl="0" eaLnBrk="0" fontAlgn="base" hangingPunct="0">
        <a:spcBef>
          <a:spcPct val="0"/>
        </a:spcBef>
        <a:spcAft>
          <a:spcPct val="0"/>
        </a:spcAft>
        <a:defRPr sz="4200" i="1">
          <a:solidFill>
            <a:srgbClr val="342C29"/>
          </a:solidFill>
          <a:latin typeface="+mn-lt"/>
          <a:ea typeface="+mn-ea"/>
          <a:cs typeface="+mn-cs"/>
          <a:sym typeface="Didot" charset="0"/>
        </a:defRPr>
      </a:lvl2pPr>
      <a:lvl3pPr marL="1143000" indent="-228600" algn="ctr" rtl="0" eaLnBrk="0" fontAlgn="base" hangingPunct="0">
        <a:spcBef>
          <a:spcPct val="0"/>
        </a:spcBef>
        <a:spcAft>
          <a:spcPct val="0"/>
        </a:spcAft>
        <a:defRPr sz="4200" i="1">
          <a:solidFill>
            <a:srgbClr val="342C29"/>
          </a:solidFill>
          <a:latin typeface="+mn-lt"/>
          <a:ea typeface="+mn-ea"/>
          <a:cs typeface="+mn-cs"/>
          <a:sym typeface="Didot" charset="0"/>
        </a:defRPr>
      </a:lvl3pPr>
      <a:lvl4pPr marL="1600200" indent="-228600" algn="ctr" rtl="0" eaLnBrk="0" fontAlgn="base" hangingPunct="0">
        <a:spcBef>
          <a:spcPct val="0"/>
        </a:spcBef>
        <a:spcAft>
          <a:spcPct val="0"/>
        </a:spcAft>
        <a:defRPr sz="4200" i="1">
          <a:solidFill>
            <a:srgbClr val="342C29"/>
          </a:solidFill>
          <a:latin typeface="+mn-lt"/>
          <a:ea typeface="+mn-ea"/>
          <a:cs typeface="+mn-cs"/>
          <a:sym typeface="Didot" charset="0"/>
        </a:defRPr>
      </a:lvl4pPr>
      <a:lvl5pPr marL="2057400" indent="-228600" algn="ctr" rtl="0" eaLnBrk="0" fontAlgn="base" hangingPunct="0">
        <a:spcBef>
          <a:spcPct val="0"/>
        </a:spcBef>
        <a:spcAft>
          <a:spcPct val="0"/>
        </a:spcAft>
        <a:defRPr sz="4200" i="1">
          <a:solidFill>
            <a:srgbClr val="342C29"/>
          </a:solidFill>
          <a:latin typeface="+mn-lt"/>
          <a:ea typeface="+mn-ea"/>
          <a:cs typeface="+mn-cs"/>
          <a:sym typeface="Didot" charset="0"/>
        </a:defRPr>
      </a:lvl5pPr>
      <a:lvl6pPr marL="457200" algn="ctr" rtl="0" fontAlgn="base">
        <a:spcBef>
          <a:spcPct val="0"/>
        </a:spcBef>
        <a:spcAft>
          <a:spcPct val="0"/>
        </a:spcAft>
        <a:defRPr sz="4200" i="1">
          <a:solidFill>
            <a:srgbClr val="342C29"/>
          </a:solidFill>
          <a:latin typeface="+mn-lt"/>
          <a:ea typeface="+mn-ea"/>
          <a:cs typeface="+mn-cs"/>
          <a:sym typeface="Didot" charset="0"/>
        </a:defRPr>
      </a:lvl6pPr>
      <a:lvl7pPr marL="914400" algn="ctr" rtl="0" fontAlgn="base">
        <a:spcBef>
          <a:spcPct val="0"/>
        </a:spcBef>
        <a:spcAft>
          <a:spcPct val="0"/>
        </a:spcAft>
        <a:defRPr sz="4200" i="1">
          <a:solidFill>
            <a:srgbClr val="342C29"/>
          </a:solidFill>
          <a:latin typeface="+mn-lt"/>
          <a:ea typeface="+mn-ea"/>
          <a:cs typeface="+mn-cs"/>
          <a:sym typeface="Didot" charset="0"/>
        </a:defRPr>
      </a:lvl7pPr>
      <a:lvl8pPr marL="1371600" algn="ctr" rtl="0" fontAlgn="base">
        <a:spcBef>
          <a:spcPct val="0"/>
        </a:spcBef>
        <a:spcAft>
          <a:spcPct val="0"/>
        </a:spcAft>
        <a:defRPr sz="4200" i="1">
          <a:solidFill>
            <a:srgbClr val="342C29"/>
          </a:solidFill>
          <a:latin typeface="+mn-lt"/>
          <a:ea typeface="+mn-ea"/>
          <a:cs typeface="+mn-cs"/>
          <a:sym typeface="Didot" charset="0"/>
        </a:defRPr>
      </a:lvl8pPr>
      <a:lvl9pPr marL="1828800" algn="ctr" rtl="0" fontAlgn="base">
        <a:spcBef>
          <a:spcPct val="0"/>
        </a:spcBef>
        <a:spcAft>
          <a:spcPct val="0"/>
        </a:spcAft>
        <a:defRPr sz="4200" i="1">
          <a:solidFill>
            <a:srgbClr val="342C29"/>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68961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lnSpc>
          <a:spcPct val="80000"/>
        </a:lnSpc>
        <a:spcBef>
          <a:spcPct val="0"/>
        </a:spcBef>
        <a:spcAft>
          <a:spcPct val="0"/>
        </a:spcAft>
        <a:defRPr sz="8400">
          <a:solidFill>
            <a:schemeClr val="tx1"/>
          </a:solidFill>
          <a:latin typeface="+mj-lt"/>
          <a:ea typeface="+mj-ea"/>
          <a:cs typeface="+mj-cs"/>
          <a:sym typeface="Didot" charset="0"/>
        </a:defRPr>
      </a:lvl1pPr>
      <a:lvl2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2pPr>
      <a:lvl3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3pPr>
      <a:lvl4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4pPr>
      <a:lvl5pPr algn="ctr" rtl="0" eaLnBrk="0" fontAlgn="base" hangingPunct="0">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8400">
          <a:solidFill>
            <a:schemeClr val="tx1"/>
          </a:solidFill>
          <a:latin typeface="Didot" charset="0"/>
          <a:ea typeface="ヒラギノ明朝 ProN W3" charset="0"/>
          <a:cs typeface="ヒラギノ明朝 ProN W3" charset="0"/>
          <a:sym typeface="Didot" charset="0"/>
        </a:defRPr>
      </a:lvl9pPr>
    </p:titleStyle>
    <p:bodyStyle>
      <a:lvl1pPr marL="342900" indent="-342900" algn="ctr" rtl="0" eaLnBrk="0" fontAlgn="base" hangingPunct="0">
        <a:spcBef>
          <a:spcPct val="0"/>
        </a:spcBef>
        <a:spcAft>
          <a:spcPct val="0"/>
        </a:spcAft>
        <a:defRPr sz="4200">
          <a:solidFill>
            <a:srgbClr val="342C29"/>
          </a:solidFill>
          <a:latin typeface="+mn-lt"/>
          <a:ea typeface="+mn-ea"/>
          <a:cs typeface="+mn-cs"/>
          <a:sym typeface="Didot" charset="0"/>
        </a:defRPr>
      </a:lvl1pPr>
      <a:lvl2pPr marL="742950" indent="-285750" algn="ctr" rtl="0" eaLnBrk="0" fontAlgn="base" hangingPunct="0">
        <a:spcBef>
          <a:spcPct val="0"/>
        </a:spcBef>
        <a:spcAft>
          <a:spcPct val="0"/>
        </a:spcAft>
        <a:defRPr sz="4200">
          <a:solidFill>
            <a:srgbClr val="342C29"/>
          </a:solidFill>
          <a:latin typeface="+mn-lt"/>
          <a:ea typeface="+mn-ea"/>
          <a:cs typeface="+mn-cs"/>
          <a:sym typeface="Didot" charset="0"/>
        </a:defRPr>
      </a:lvl2pPr>
      <a:lvl3pPr marL="1143000" indent="-228600" algn="ctr" rtl="0" eaLnBrk="0" fontAlgn="base" hangingPunct="0">
        <a:spcBef>
          <a:spcPct val="0"/>
        </a:spcBef>
        <a:spcAft>
          <a:spcPct val="0"/>
        </a:spcAft>
        <a:defRPr sz="4200">
          <a:solidFill>
            <a:srgbClr val="342C29"/>
          </a:solidFill>
          <a:latin typeface="+mn-lt"/>
          <a:ea typeface="+mn-ea"/>
          <a:cs typeface="+mn-cs"/>
          <a:sym typeface="Didot" charset="0"/>
        </a:defRPr>
      </a:lvl3pPr>
      <a:lvl4pPr marL="1600200" indent="-228600" algn="ctr" rtl="0" eaLnBrk="0" fontAlgn="base" hangingPunct="0">
        <a:spcBef>
          <a:spcPct val="0"/>
        </a:spcBef>
        <a:spcAft>
          <a:spcPct val="0"/>
        </a:spcAft>
        <a:defRPr sz="4200">
          <a:solidFill>
            <a:srgbClr val="342C29"/>
          </a:solidFill>
          <a:latin typeface="+mn-lt"/>
          <a:ea typeface="+mn-ea"/>
          <a:cs typeface="+mn-cs"/>
          <a:sym typeface="Didot" charset="0"/>
        </a:defRPr>
      </a:lvl4pPr>
      <a:lvl5pPr marL="2057400" indent="-228600" algn="ctr" rtl="0" eaLnBrk="0" fontAlgn="base" hangingPunct="0">
        <a:spcBef>
          <a:spcPct val="0"/>
        </a:spcBef>
        <a:spcAft>
          <a:spcPct val="0"/>
        </a:spcAft>
        <a:defRPr sz="4200">
          <a:solidFill>
            <a:srgbClr val="342C29"/>
          </a:solidFill>
          <a:latin typeface="+mn-lt"/>
          <a:ea typeface="+mn-ea"/>
          <a:cs typeface="+mn-cs"/>
          <a:sym typeface="Didot" charset="0"/>
        </a:defRPr>
      </a:lvl5pPr>
      <a:lvl6pPr marL="457200" algn="ctr" rtl="0" fontAlgn="base">
        <a:spcBef>
          <a:spcPct val="0"/>
        </a:spcBef>
        <a:spcAft>
          <a:spcPct val="0"/>
        </a:spcAft>
        <a:defRPr sz="4200">
          <a:solidFill>
            <a:srgbClr val="342C29"/>
          </a:solidFill>
          <a:latin typeface="+mn-lt"/>
          <a:ea typeface="+mn-ea"/>
          <a:cs typeface="+mn-cs"/>
          <a:sym typeface="Didot" charset="0"/>
        </a:defRPr>
      </a:lvl6pPr>
      <a:lvl7pPr marL="914400" algn="ctr" rtl="0" fontAlgn="base">
        <a:spcBef>
          <a:spcPct val="0"/>
        </a:spcBef>
        <a:spcAft>
          <a:spcPct val="0"/>
        </a:spcAft>
        <a:defRPr sz="4200">
          <a:solidFill>
            <a:srgbClr val="342C29"/>
          </a:solidFill>
          <a:latin typeface="+mn-lt"/>
          <a:ea typeface="+mn-ea"/>
          <a:cs typeface="+mn-cs"/>
          <a:sym typeface="Didot" charset="0"/>
        </a:defRPr>
      </a:lvl7pPr>
      <a:lvl8pPr marL="1371600" algn="ctr" rtl="0" fontAlgn="base">
        <a:spcBef>
          <a:spcPct val="0"/>
        </a:spcBef>
        <a:spcAft>
          <a:spcPct val="0"/>
        </a:spcAft>
        <a:defRPr sz="4200">
          <a:solidFill>
            <a:srgbClr val="342C29"/>
          </a:solidFill>
          <a:latin typeface="+mn-lt"/>
          <a:ea typeface="+mn-ea"/>
          <a:cs typeface="+mn-cs"/>
          <a:sym typeface="Didot" charset="0"/>
        </a:defRPr>
      </a:lvl8pPr>
      <a:lvl9pPr marL="1828800" algn="ctr" rtl="0" fontAlgn="base">
        <a:spcBef>
          <a:spcPct val="0"/>
        </a:spcBef>
        <a:spcAft>
          <a:spcPct val="0"/>
        </a:spcAft>
        <a:defRPr sz="4200">
          <a:solidFill>
            <a:srgbClr val="342C29"/>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635000" y="1219200"/>
            <a:ext cx="5867400" cy="3492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Didot" charset="0"/>
              </a:rPr>
              <a:t>Click to edit Master title style</a:t>
            </a:r>
          </a:p>
        </p:txBody>
      </p:sp>
      <p:sp>
        <p:nvSpPr>
          <p:cNvPr id="11266" name="Rectangle 2"/>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ctr" rtl="0" eaLnBrk="0" fontAlgn="base" hangingPunct="0">
        <a:lnSpc>
          <a:spcPct val="80000"/>
        </a:lnSpc>
        <a:spcBef>
          <a:spcPct val="0"/>
        </a:spcBef>
        <a:spcAft>
          <a:spcPct val="0"/>
        </a:spcAft>
        <a:defRPr sz="7000">
          <a:solidFill>
            <a:schemeClr val="tx1"/>
          </a:solidFill>
          <a:latin typeface="+mj-lt"/>
          <a:ea typeface="+mj-ea"/>
          <a:cs typeface="+mj-cs"/>
          <a:sym typeface="Didot" charset="0"/>
        </a:defRPr>
      </a:lvl1pPr>
      <a:lvl2pPr algn="ctr" rtl="0" eaLnBrk="0" fontAlgn="base" hangingPunct="0">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2pPr>
      <a:lvl3pPr algn="ctr" rtl="0" eaLnBrk="0" fontAlgn="base" hangingPunct="0">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3pPr>
      <a:lvl4pPr algn="ctr" rtl="0" eaLnBrk="0" fontAlgn="base" hangingPunct="0">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4pPr>
      <a:lvl5pPr algn="ctr" rtl="0" eaLnBrk="0" fontAlgn="base" hangingPunct="0">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7000">
          <a:solidFill>
            <a:schemeClr val="tx1"/>
          </a:solidFill>
          <a:latin typeface="Didot" charset="0"/>
          <a:ea typeface="ヒラギノ明朝 ProN W3" charset="0"/>
          <a:cs typeface="ヒラギノ明朝 ProN W3" charset="0"/>
          <a:sym typeface="Didot" charset="0"/>
        </a:defRPr>
      </a:lvl9pPr>
    </p:titleStyle>
    <p:bodyStyle>
      <a:lvl1pPr marL="342900" indent="-342900" algn="ctr" rtl="0" eaLnBrk="0" fontAlgn="base" hangingPunct="0">
        <a:spcBef>
          <a:spcPct val="0"/>
        </a:spcBef>
        <a:spcAft>
          <a:spcPct val="0"/>
        </a:spcAft>
        <a:defRPr sz="3400">
          <a:solidFill>
            <a:srgbClr val="342C29"/>
          </a:solidFill>
          <a:latin typeface="+mn-lt"/>
          <a:ea typeface="+mn-ea"/>
          <a:cs typeface="+mn-cs"/>
          <a:sym typeface="Didot" charset="0"/>
        </a:defRPr>
      </a:lvl1pPr>
      <a:lvl2pPr marL="742950" indent="-285750" algn="ctr" rtl="0" eaLnBrk="0" fontAlgn="base" hangingPunct="0">
        <a:spcBef>
          <a:spcPct val="0"/>
        </a:spcBef>
        <a:spcAft>
          <a:spcPct val="0"/>
        </a:spcAft>
        <a:defRPr sz="3400">
          <a:solidFill>
            <a:srgbClr val="342C29"/>
          </a:solidFill>
          <a:latin typeface="+mn-lt"/>
          <a:ea typeface="+mn-ea"/>
          <a:cs typeface="+mn-cs"/>
          <a:sym typeface="Didot" charset="0"/>
        </a:defRPr>
      </a:lvl2pPr>
      <a:lvl3pPr marL="1143000" indent="-228600" algn="ctr" rtl="0" eaLnBrk="0" fontAlgn="base" hangingPunct="0">
        <a:spcBef>
          <a:spcPct val="0"/>
        </a:spcBef>
        <a:spcAft>
          <a:spcPct val="0"/>
        </a:spcAft>
        <a:defRPr sz="3400">
          <a:solidFill>
            <a:srgbClr val="342C29"/>
          </a:solidFill>
          <a:latin typeface="+mn-lt"/>
          <a:ea typeface="+mn-ea"/>
          <a:cs typeface="+mn-cs"/>
          <a:sym typeface="Didot" charset="0"/>
        </a:defRPr>
      </a:lvl3pPr>
      <a:lvl4pPr marL="1600200" indent="-228600" algn="ctr" rtl="0" eaLnBrk="0" fontAlgn="base" hangingPunct="0">
        <a:spcBef>
          <a:spcPct val="0"/>
        </a:spcBef>
        <a:spcAft>
          <a:spcPct val="0"/>
        </a:spcAft>
        <a:defRPr sz="3400">
          <a:solidFill>
            <a:srgbClr val="342C29"/>
          </a:solidFill>
          <a:latin typeface="+mn-lt"/>
          <a:ea typeface="+mn-ea"/>
          <a:cs typeface="+mn-cs"/>
          <a:sym typeface="Didot" charset="0"/>
        </a:defRPr>
      </a:lvl4pPr>
      <a:lvl5pPr marL="2057400" indent="-228600" algn="ctr" rtl="0" eaLnBrk="0" fontAlgn="base" hangingPunct="0">
        <a:spcBef>
          <a:spcPct val="0"/>
        </a:spcBef>
        <a:spcAft>
          <a:spcPct val="0"/>
        </a:spcAft>
        <a:defRPr sz="3400">
          <a:solidFill>
            <a:srgbClr val="342C29"/>
          </a:solidFill>
          <a:latin typeface="+mn-lt"/>
          <a:ea typeface="+mn-ea"/>
          <a:cs typeface="+mn-cs"/>
          <a:sym typeface="Didot" charset="0"/>
        </a:defRPr>
      </a:lvl5pPr>
      <a:lvl6pPr marL="457200" algn="ctr" rtl="0" fontAlgn="base">
        <a:spcBef>
          <a:spcPct val="0"/>
        </a:spcBef>
        <a:spcAft>
          <a:spcPct val="0"/>
        </a:spcAft>
        <a:defRPr sz="3400">
          <a:solidFill>
            <a:srgbClr val="342C29"/>
          </a:solidFill>
          <a:latin typeface="+mn-lt"/>
          <a:ea typeface="+mn-ea"/>
          <a:cs typeface="+mn-cs"/>
          <a:sym typeface="Didot" charset="0"/>
        </a:defRPr>
      </a:lvl6pPr>
      <a:lvl7pPr marL="914400" algn="ctr" rtl="0" fontAlgn="base">
        <a:spcBef>
          <a:spcPct val="0"/>
        </a:spcBef>
        <a:spcAft>
          <a:spcPct val="0"/>
        </a:spcAft>
        <a:defRPr sz="3400">
          <a:solidFill>
            <a:srgbClr val="342C29"/>
          </a:solidFill>
          <a:latin typeface="+mn-lt"/>
          <a:ea typeface="+mn-ea"/>
          <a:cs typeface="+mn-cs"/>
          <a:sym typeface="Didot" charset="0"/>
        </a:defRPr>
      </a:lvl7pPr>
      <a:lvl8pPr marL="1371600" algn="ctr" rtl="0" fontAlgn="base">
        <a:spcBef>
          <a:spcPct val="0"/>
        </a:spcBef>
        <a:spcAft>
          <a:spcPct val="0"/>
        </a:spcAft>
        <a:defRPr sz="3400">
          <a:solidFill>
            <a:srgbClr val="342C29"/>
          </a:solidFill>
          <a:latin typeface="+mn-lt"/>
          <a:ea typeface="+mn-ea"/>
          <a:cs typeface="+mn-cs"/>
          <a:sym typeface="Didot" charset="0"/>
        </a:defRPr>
      </a:lvl8pPr>
      <a:lvl9pPr marL="1828800" algn="ctr" rtl="0" fontAlgn="base">
        <a:spcBef>
          <a:spcPct val="0"/>
        </a:spcBef>
        <a:spcAft>
          <a:spcPct val="0"/>
        </a:spcAft>
        <a:defRPr sz="3400">
          <a:solidFill>
            <a:srgbClr val="342C29"/>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
        <p:nvSpPr>
          <p:cNvPr id="12290" name="Rectangle 2"/>
          <p:cNvSpPr>
            <a:spLocks noGrp="1" noChangeArrowheads="1"/>
          </p:cNvSpPr>
          <p:nvPr>
            <p:ph type="body" idx="1"/>
          </p:nvPr>
        </p:nvSpPr>
        <p:spPr bwMode="auto">
          <a:xfrm>
            <a:off x="7785100" y="2667000"/>
            <a:ext cx="3949700" cy="593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
        <p:nvSpPr>
          <p:cNvPr id="13314" name="Rectangle 2"/>
          <p:cNvSpPr>
            <a:spLocks noGrp="1" noChangeArrowheads="1"/>
          </p:cNvSpPr>
          <p:nvPr>
            <p:ph type="body" idx="1"/>
          </p:nvPr>
        </p:nvSpPr>
        <p:spPr bwMode="auto">
          <a:xfrm>
            <a:off x="1270000" y="2667000"/>
            <a:ext cx="10464800" cy="593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
        <p:nvSpPr>
          <p:cNvPr id="14338" name="Rectangle 2"/>
          <p:cNvSpPr>
            <a:spLocks noGrp="1" noChangeArrowheads="1"/>
          </p:cNvSpPr>
          <p:nvPr>
            <p:ph type="body" idx="1"/>
          </p:nvPr>
        </p:nvSpPr>
        <p:spPr bwMode="auto">
          <a:xfrm>
            <a:off x="1270000" y="2667000"/>
            <a:ext cx="6248400" cy="593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600200" y="7124700"/>
            <a:ext cx="10464800" cy="20193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p:txStyles>
    <p:titleStyle>
      <a:lvl1pPr algn="ctr" rtl="0" eaLnBrk="0" fontAlgn="base" hangingPunct="0">
        <a:spcBef>
          <a:spcPct val="0"/>
        </a:spcBef>
        <a:spcAft>
          <a:spcPct val="0"/>
        </a:spcAft>
        <a:defRPr sz="8400">
          <a:solidFill>
            <a:srgbClr val="282B1C"/>
          </a:solidFill>
          <a:latin typeface="+mj-lt"/>
          <a:ea typeface="+mj-ea"/>
          <a:cs typeface="+mj-cs"/>
          <a:sym typeface="Optima" charset="0"/>
        </a:defRPr>
      </a:lvl1pPr>
      <a:lvl2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9pPr>
    </p:titleStyle>
    <p:bodyStyle>
      <a:lvl1pPr marL="342900" indent="-342900" algn="ctr" rtl="0" eaLnBrk="0" fontAlgn="base" hangingPunct="0">
        <a:spcBef>
          <a:spcPct val="0"/>
        </a:spcBef>
        <a:spcAft>
          <a:spcPct val="0"/>
        </a:spcAft>
        <a:defRPr sz="4200">
          <a:solidFill>
            <a:srgbClr val="282B1C"/>
          </a:solidFill>
          <a:latin typeface="+mn-lt"/>
          <a:ea typeface="+mn-ea"/>
          <a:cs typeface="+mn-cs"/>
          <a:sym typeface="Optima" charset="0"/>
        </a:defRPr>
      </a:lvl1pPr>
      <a:lvl2pPr marL="742950" indent="-285750" algn="ctr" rtl="0" eaLnBrk="0" fontAlgn="base" hangingPunct="0">
        <a:spcBef>
          <a:spcPct val="0"/>
        </a:spcBef>
        <a:spcAft>
          <a:spcPct val="0"/>
        </a:spcAft>
        <a:defRPr sz="4200">
          <a:solidFill>
            <a:srgbClr val="282B1C"/>
          </a:solidFill>
          <a:latin typeface="+mn-lt"/>
          <a:ea typeface="+mn-ea"/>
          <a:cs typeface="+mn-cs"/>
          <a:sym typeface="Optima" charset="0"/>
        </a:defRPr>
      </a:lvl2pPr>
      <a:lvl3pPr marL="1143000" indent="-228600" algn="ctr" rtl="0" eaLnBrk="0" fontAlgn="base" hangingPunct="0">
        <a:spcBef>
          <a:spcPct val="0"/>
        </a:spcBef>
        <a:spcAft>
          <a:spcPct val="0"/>
        </a:spcAft>
        <a:defRPr sz="4200">
          <a:solidFill>
            <a:srgbClr val="282B1C"/>
          </a:solidFill>
          <a:latin typeface="+mn-lt"/>
          <a:ea typeface="+mn-ea"/>
          <a:cs typeface="+mn-cs"/>
          <a:sym typeface="Optima" charset="0"/>
        </a:defRPr>
      </a:lvl3pPr>
      <a:lvl4pPr marL="1600200" indent="-228600" algn="ctr" rtl="0" eaLnBrk="0" fontAlgn="base" hangingPunct="0">
        <a:spcBef>
          <a:spcPct val="0"/>
        </a:spcBef>
        <a:spcAft>
          <a:spcPct val="0"/>
        </a:spcAft>
        <a:defRPr sz="4200">
          <a:solidFill>
            <a:srgbClr val="282B1C"/>
          </a:solidFill>
          <a:latin typeface="+mn-lt"/>
          <a:ea typeface="+mn-ea"/>
          <a:cs typeface="+mn-cs"/>
          <a:sym typeface="Optima" charset="0"/>
        </a:defRPr>
      </a:lvl4pPr>
      <a:lvl5pPr marL="2057400" indent="-228600" algn="ctr" rtl="0" eaLnBrk="0" fontAlgn="base" hangingPunct="0">
        <a:spcBef>
          <a:spcPct val="0"/>
        </a:spcBef>
        <a:spcAft>
          <a:spcPct val="0"/>
        </a:spcAft>
        <a:defRPr sz="4200">
          <a:solidFill>
            <a:srgbClr val="282B1C"/>
          </a:solidFill>
          <a:latin typeface="+mn-lt"/>
          <a:ea typeface="+mn-ea"/>
          <a:cs typeface="+mn-cs"/>
          <a:sym typeface="Optima" charset="0"/>
        </a:defRPr>
      </a:lvl5pPr>
      <a:lvl6pPr marL="457200" algn="ctr" rtl="0" fontAlgn="base">
        <a:spcBef>
          <a:spcPct val="0"/>
        </a:spcBef>
        <a:spcAft>
          <a:spcPct val="0"/>
        </a:spcAft>
        <a:defRPr sz="4200">
          <a:solidFill>
            <a:srgbClr val="282B1C"/>
          </a:solidFill>
          <a:latin typeface="+mn-lt"/>
          <a:ea typeface="+mn-ea"/>
          <a:cs typeface="+mn-cs"/>
          <a:sym typeface="Optima" charset="0"/>
        </a:defRPr>
      </a:lvl6pPr>
      <a:lvl7pPr marL="914400" algn="ctr" rtl="0" fontAlgn="base">
        <a:spcBef>
          <a:spcPct val="0"/>
        </a:spcBef>
        <a:spcAft>
          <a:spcPct val="0"/>
        </a:spcAft>
        <a:defRPr sz="4200">
          <a:solidFill>
            <a:srgbClr val="282B1C"/>
          </a:solidFill>
          <a:latin typeface="+mn-lt"/>
          <a:ea typeface="+mn-ea"/>
          <a:cs typeface="+mn-cs"/>
          <a:sym typeface="Optima" charset="0"/>
        </a:defRPr>
      </a:lvl7pPr>
      <a:lvl8pPr marL="1371600" algn="ctr" rtl="0" fontAlgn="base">
        <a:spcBef>
          <a:spcPct val="0"/>
        </a:spcBef>
        <a:spcAft>
          <a:spcPct val="0"/>
        </a:spcAft>
        <a:defRPr sz="4200">
          <a:solidFill>
            <a:srgbClr val="282B1C"/>
          </a:solidFill>
          <a:latin typeface="+mn-lt"/>
          <a:ea typeface="+mn-ea"/>
          <a:cs typeface="+mn-cs"/>
          <a:sym typeface="Optima" charset="0"/>
        </a:defRPr>
      </a:lvl8pPr>
      <a:lvl9pPr marL="1828800" algn="ctr" rtl="0" fontAlgn="base">
        <a:spcBef>
          <a:spcPct val="0"/>
        </a:spcBef>
        <a:spcAft>
          <a:spcPct val="0"/>
        </a:spcAft>
        <a:defRPr sz="4200">
          <a:solidFill>
            <a:srgbClr val="282B1C"/>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736600" y="1765300"/>
            <a:ext cx="6299200" cy="31242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b" anchorCtr="0" compatLnSpc="1">
            <a:prstTxWarp prst="textNoShape">
              <a:avLst/>
            </a:prstTxWarp>
          </a:bodyPr>
          <a:lstStyle/>
          <a:p>
            <a:pPr lvl="0"/>
            <a:r>
              <a:rPr lang="en-US">
                <a:sym typeface="Optima" charset="0"/>
              </a:rPr>
              <a:t>Click to edit Master title style</a:t>
            </a:r>
          </a:p>
        </p:txBody>
      </p:sp>
      <p:sp>
        <p:nvSpPr>
          <p:cNvPr id="16386" name="Rectangle 2"/>
          <p:cNvSpPr>
            <a:spLocks noGrp="1" noChangeArrowheads="1"/>
          </p:cNvSpPr>
          <p:nvPr>
            <p:ph type="body" idx="1"/>
          </p:nvPr>
        </p:nvSpPr>
        <p:spPr bwMode="auto">
          <a:xfrm>
            <a:off x="736600" y="5029200"/>
            <a:ext cx="6299200" cy="28575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t"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p:txStyles>
    <p:titleStyle>
      <a:lvl1pPr algn="ctr" rtl="0" eaLnBrk="0" fontAlgn="base" hangingPunct="0">
        <a:spcBef>
          <a:spcPct val="0"/>
        </a:spcBef>
        <a:spcAft>
          <a:spcPct val="0"/>
        </a:spcAft>
        <a:defRPr sz="8400">
          <a:solidFill>
            <a:srgbClr val="282B1C"/>
          </a:solidFill>
          <a:latin typeface="+mj-lt"/>
          <a:ea typeface="+mj-ea"/>
          <a:cs typeface="+mj-cs"/>
          <a:sym typeface="Optima" charset="0"/>
        </a:defRPr>
      </a:lvl1pPr>
      <a:lvl2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rgbClr val="282B1C"/>
          </a:solidFill>
          <a:latin typeface="Optima" charset="0"/>
          <a:ea typeface="ヒラギノ角ゴ ProN W3" charset="0"/>
          <a:cs typeface="ヒラギノ角ゴ ProN W3" charset="0"/>
          <a:sym typeface="Optima" charset="0"/>
        </a:defRPr>
      </a:lvl9pPr>
    </p:titleStyle>
    <p:bodyStyle>
      <a:lvl1pPr marL="342900" indent="-342900" algn="ctr" rtl="0" eaLnBrk="0" fontAlgn="base" hangingPunct="0">
        <a:spcBef>
          <a:spcPct val="0"/>
        </a:spcBef>
        <a:spcAft>
          <a:spcPct val="0"/>
        </a:spcAft>
        <a:defRPr sz="3600">
          <a:solidFill>
            <a:srgbClr val="282B1C"/>
          </a:solidFill>
          <a:latin typeface="+mn-lt"/>
          <a:ea typeface="+mn-ea"/>
          <a:cs typeface="+mn-cs"/>
          <a:sym typeface="Optima" charset="0"/>
        </a:defRPr>
      </a:lvl1pPr>
      <a:lvl2pPr marL="742950" indent="-285750" algn="ctr" rtl="0" eaLnBrk="0" fontAlgn="base" hangingPunct="0">
        <a:spcBef>
          <a:spcPct val="0"/>
        </a:spcBef>
        <a:spcAft>
          <a:spcPct val="0"/>
        </a:spcAft>
        <a:defRPr sz="3600">
          <a:solidFill>
            <a:srgbClr val="282B1C"/>
          </a:solidFill>
          <a:latin typeface="+mn-lt"/>
          <a:ea typeface="+mn-ea"/>
          <a:cs typeface="+mn-cs"/>
          <a:sym typeface="Optima" charset="0"/>
        </a:defRPr>
      </a:lvl2pPr>
      <a:lvl3pPr marL="1143000" indent="-228600" algn="ctr" rtl="0" eaLnBrk="0" fontAlgn="base" hangingPunct="0">
        <a:spcBef>
          <a:spcPct val="0"/>
        </a:spcBef>
        <a:spcAft>
          <a:spcPct val="0"/>
        </a:spcAft>
        <a:defRPr sz="3600">
          <a:solidFill>
            <a:srgbClr val="282B1C"/>
          </a:solidFill>
          <a:latin typeface="+mn-lt"/>
          <a:ea typeface="+mn-ea"/>
          <a:cs typeface="+mn-cs"/>
          <a:sym typeface="Optima" charset="0"/>
        </a:defRPr>
      </a:lvl3pPr>
      <a:lvl4pPr marL="1600200" indent="-228600" algn="ctr" rtl="0" eaLnBrk="0" fontAlgn="base" hangingPunct="0">
        <a:spcBef>
          <a:spcPct val="0"/>
        </a:spcBef>
        <a:spcAft>
          <a:spcPct val="0"/>
        </a:spcAft>
        <a:defRPr sz="3600">
          <a:solidFill>
            <a:srgbClr val="282B1C"/>
          </a:solidFill>
          <a:latin typeface="+mn-lt"/>
          <a:ea typeface="+mn-ea"/>
          <a:cs typeface="+mn-cs"/>
          <a:sym typeface="Optima" charset="0"/>
        </a:defRPr>
      </a:lvl4pPr>
      <a:lvl5pPr marL="2057400" indent="-228600" algn="ctr" rtl="0" eaLnBrk="0" fontAlgn="base" hangingPunct="0">
        <a:spcBef>
          <a:spcPct val="0"/>
        </a:spcBef>
        <a:spcAft>
          <a:spcPct val="0"/>
        </a:spcAft>
        <a:defRPr sz="3600">
          <a:solidFill>
            <a:srgbClr val="282B1C"/>
          </a:solidFill>
          <a:latin typeface="+mn-lt"/>
          <a:ea typeface="+mn-ea"/>
          <a:cs typeface="+mn-cs"/>
          <a:sym typeface="Optima" charset="0"/>
        </a:defRPr>
      </a:lvl5pPr>
      <a:lvl6pPr marL="457200" algn="ctr" rtl="0" fontAlgn="base">
        <a:spcBef>
          <a:spcPct val="0"/>
        </a:spcBef>
        <a:spcAft>
          <a:spcPct val="0"/>
        </a:spcAft>
        <a:defRPr sz="3600">
          <a:solidFill>
            <a:srgbClr val="282B1C"/>
          </a:solidFill>
          <a:latin typeface="+mn-lt"/>
          <a:ea typeface="+mn-ea"/>
          <a:cs typeface="+mn-cs"/>
          <a:sym typeface="Optima" charset="0"/>
        </a:defRPr>
      </a:lvl6pPr>
      <a:lvl7pPr marL="914400" algn="ctr" rtl="0" fontAlgn="base">
        <a:spcBef>
          <a:spcPct val="0"/>
        </a:spcBef>
        <a:spcAft>
          <a:spcPct val="0"/>
        </a:spcAft>
        <a:defRPr sz="3600">
          <a:solidFill>
            <a:srgbClr val="282B1C"/>
          </a:solidFill>
          <a:latin typeface="+mn-lt"/>
          <a:ea typeface="+mn-ea"/>
          <a:cs typeface="+mn-cs"/>
          <a:sym typeface="Optima" charset="0"/>
        </a:defRPr>
      </a:lvl7pPr>
      <a:lvl8pPr marL="1371600" algn="ctr" rtl="0" fontAlgn="base">
        <a:spcBef>
          <a:spcPct val="0"/>
        </a:spcBef>
        <a:spcAft>
          <a:spcPct val="0"/>
        </a:spcAft>
        <a:defRPr sz="3600">
          <a:solidFill>
            <a:srgbClr val="282B1C"/>
          </a:solidFill>
          <a:latin typeface="+mn-lt"/>
          <a:ea typeface="+mn-ea"/>
          <a:cs typeface="+mn-cs"/>
          <a:sym typeface="Optima" charset="0"/>
        </a:defRPr>
      </a:lvl8pPr>
      <a:lvl9pPr marL="1828800" algn="ctr" rtl="0" fontAlgn="base">
        <a:spcBef>
          <a:spcPct val="0"/>
        </a:spcBef>
        <a:spcAft>
          <a:spcPct val="0"/>
        </a:spcAft>
        <a:defRPr sz="3600">
          <a:solidFill>
            <a:srgbClr val="282B1C"/>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
        <p:nvSpPr>
          <p:cNvPr id="17410" name="Rectangle 2"/>
          <p:cNvSpPr>
            <a:spLocks noGrp="1" noChangeArrowheads="1"/>
          </p:cNvSpPr>
          <p:nvPr>
            <p:ph type="body" idx="1"/>
          </p:nvPr>
        </p:nvSpPr>
        <p:spPr bwMode="auto">
          <a:xfrm>
            <a:off x="1270000" y="2667000"/>
            <a:ext cx="6248400" cy="593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2044700" y="152400"/>
            <a:ext cx="9575800" cy="25908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
        <p:nvSpPr>
          <p:cNvPr id="18434" name="Rectangle 2"/>
          <p:cNvSpPr>
            <a:spLocks noGrp="1" noChangeArrowheads="1"/>
          </p:cNvSpPr>
          <p:nvPr>
            <p:ph type="body" idx="1"/>
          </p:nvPr>
        </p:nvSpPr>
        <p:spPr bwMode="auto">
          <a:xfrm>
            <a:off x="2044700" y="2743200"/>
            <a:ext cx="43942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2044700" y="152400"/>
            <a:ext cx="9575800" cy="25908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
        <p:nvSpPr>
          <p:cNvPr id="19458" name="Rectangle 2"/>
          <p:cNvSpPr>
            <a:spLocks noGrp="1" noChangeArrowheads="1"/>
          </p:cNvSpPr>
          <p:nvPr>
            <p:ph type="body" idx="1"/>
          </p:nvPr>
        </p:nvSpPr>
        <p:spPr bwMode="auto">
          <a:xfrm>
            <a:off x="2044700" y="2743200"/>
            <a:ext cx="9575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
        <p:nvSpPr>
          <p:cNvPr id="2050" name="Rectangle 2"/>
          <p:cNvSpPr>
            <a:spLocks noGrp="1" noChangeArrowheads="1"/>
          </p:cNvSpPr>
          <p:nvPr>
            <p:ph type="body" idx="1"/>
          </p:nvPr>
        </p:nvSpPr>
        <p:spPr bwMode="auto">
          <a:xfrm>
            <a:off x="1270000" y="2667000"/>
            <a:ext cx="10464800" cy="5930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2044700" y="152400"/>
            <a:ext cx="9575800" cy="25908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
        <p:nvSpPr>
          <p:cNvPr id="20482" name="Rectangle 2"/>
          <p:cNvSpPr>
            <a:spLocks noGrp="1" noChangeArrowheads="1"/>
          </p:cNvSpPr>
          <p:nvPr>
            <p:ph type="body" idx="1"/>
          </p:nvPr>
        </p:nvSpPr>
        <p:spPr bwMode="auto">
          <a:xfrm>
            <a:off x="2044700" y="2743200"/>
            <a:ext cx="43942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2044700" y="152400"/>
            <a:ext cx="9575800" cy="2590800"/>
          </a:xfrm>
          <a:prstGeom prst="rect">
            <a:avLst/>
          </a:prstGeom>
          <a:noFill/>
          <a:ln w="12700">
            <a:noFill/>
            <a:miter lim="800000"/>
            <a:headEnd/>
            <a:tailEnd/>
          </a:ln>
          <a:effectLst>
            <a:outerShdw dist="25399"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
        <p:nvSpPr>
          <p:cNvPr id="21506" name="Rectangle 2"/>
          <p:cNvSpPr>
            <a:spLocks noGrp="1" noChangeArrowheads="1"/>
          </p:cNvSpPr>
          <p:nvPr>
            <p:ph type="body" idx="1"/>
          </p:nvPr>
        </p:nvSpPr>
        <p:spPr bwMode="auto">
          <a:xfrm>
            <a:off x="8064500" y="2743200"/>
            <a:ext cx="35560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bwMode="auto">
          <a:xfrm>
            <a:off x="2044700" y="152400"/>
            <a:ext cx="9575800" cy="259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8400">
          <a:solidFill>
            <a:srgbClr val="44422C"/>
          </a:solidFill>
          <a:latin typeface="+mj-lt"/>
          <a:ea typeface="+mj-ea"/>
          <a:cs typeface="+mj-cs"/>
          <a:sym typeface="Optima" charset="0"/>
        </a:defRPr>
      </a:lvl1pPr>
      <a:lvl2pPr algn="ctr" rtl="0" eaLnBrk="0" fontAlgn="base" hangingPunct="0">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rgbClr val="44422C"/>
          </a:solidFill>
          <a:latin typeface="Optima" charset="0"/>
          <a:ea typeface="ヒラギノ角ゴ ProN W3" charset="0"/>
          <a:cs typeface="ヒラギノ角ゴ ProN W3" charset="0"/>
          <a:sym typeface="Optima" charset="0"/>
        </a:defRPr>
      </a:lvl9pPr>
    </p:titleStyle>
    <p:bodyStyle>
      <a:lvl1pPr marL="738188" indent="-446088" algn="l" rtl="0" eaLnBrk="0" fontAlgn="base" hangingPunct="0">
        <a:spcBef>
          <a:spcPts val="4000"/>
        </a:spcBef>
        <a:spcAft>
          <a:spcPct val="0"/>
        </a:spcAft>
        <a:buSzPct val="125000"/>
        <a:buFont typeface="Optima" charset="0"/>
        <a:buChar char="•"/>
        <a:defRPr sz="3000">
          <a:solidFill>
            <a:srgbClr val="44422C"/>
          </a:solidFill>
          <a:latin typeface="+mn-lt"/>
          <a:ea typeface="+mn-ea"/>
          <a:cs typeface="+mn-cs"/>
          <a:sym typeface="Optima" charset="0"/>
        </a:defRPr>
      </a:lvl1pPr>
      <a:lvl2pPr marL="1246188" indent="-446088" algn="l" rtl="0" eaLnBrk="0" fontAlgn="base" hangingPunct="0">
        <a:spcBef>
          <a:spcPts val="4000"/>
        </a:spcBef>
        <a:spcAft>
          <a:spcPct val="0"/>
        </a:spcAft>
        <a:buSzPct val="125000"/>
        <a:buFont typeface="Optima" charset="0"/>
        <a:buChar char="•"/>
        <a:defRPr sz="3000">
          <a:solidFill>
            <a:srgbClr val="44422C"/>
          </a:solidFill>
          <a:latin typeface="+mn-lt"/>
          <a:ea typeface="+mn-ea"/>
          <a:cs typeface="+mn-cs"/>
          <a:sym typeface="Optima" charset="0"/>
        </a:defRPr>
      </a:lvl2pPr>
      <a:lvl3pPr marL="1771650" indent="-447675" algn="l" rtl="0" eaLnBrk="0" fontAlgn="base" hangingPunct="0">
        <a:spcBef>
          <a:spcPts val="4000"/>
        </a:spcBef>
        <a:spcAft>
          <a:spcPct val="0"/>
        </a:spcAft>
        <a:buSzPct val="125000"/>
        <a:buFont typeface="Optima" charset="0"/>
        <a:buChar char="•"/>
        <a:defRPr sz="3000">
          <a:solidFill>
            <a:srgbClr val="44422C"/>
          </a:solidFill>
          <a:latin typeface="+mn-lt"/>
          <a:ea typeface="+mn-ea"/>
          <a:cs typeface="+mn-cs"/>
          <a:sym typeface="Optima" charset="0"/>
        </a:defRPr>
      </a:lvl3pPr>
      <a:lvl4pPr marL="2297113" indent="-447675" algn="l" rtl="0" eaLnBrk="0" fontAlgn="base" hangingPunct="0">
        <a:spcBef>
          <a:spcPts val="4000"/>
        </a:spcBef>
        <a:spcAft>
          <a:spcPct val="0"/>
        </a:spcAft>
        <a:buSzPct val="125000"/>
        <a:buFont typeface="Optima" charset="0"/>
        <a:buChar char="•"/>
        <a:defRPr sz="3000">
          <a:solidFill>
            <a:srgbClr val="44422C"/>
          </a:solidFill>
          <a:latin typeface="+mn-lt"/>
          <a:ea typeface="+mn-ea"/>
          <a:cs typeface="+mn-cs"/>
          <a:sym typeface="Optima" charset="0"/>
        </a:defRPr>
      </a:lvl4pPr>
      <a:lvl5pPr marL="2820988" indent="-446088" algn="l" rtl="0" eaLnBrk="0" fontAlgn="base" hangingPunct="0">
        <a:spcBef>
          <a:spcPts val="4000"/>
        </a:spcBef>
        <a:spcAft>
          <a:spcPct val="0"/>
        </a:spcAft>
        <a:buSzPct val="125000"/>
        <a:buFont typeface="Optima" charset="0"/>
        <a:buChar char="•"/>
        <a:defRPr sz="3000">
          <a:solidFill>
            <a:srgbClr val="44422C"/>
          </a:solidFill>
          <a:latin typeface="+mn-lt"/>
          <a:ea typeface="+mn-ea"/>
          <a:cs typeface="+mn-cs"/>
          <a:sym typeface="Optima" charset="0"/>
        </a:defRPr>
      </a:lvl5pPr>
      <a:lvl6pPr marL="3278188" indent="-446088" algn="l" rtl="0" fontAlgn="base">
        <a:spcBef>
          <a:spcPts val="4000"/>
        </a:spcBef>
        <a:spcAft>
          <a:spcPct val="0"/>
        </a:spcAft>
        <a:buSzPct val="125000"/>
        <a:buFont typeface="Optima" charset="0"/>
        <a:buChar char="•"/>
        <a:defRPr sz="3000">
          <a:solidFill>
            <a:srgbClr val="44422C"/>
          </a:solidFill>
          <a:latin typeface="+mn-lt"/>
          <a:ea typeface="+mn-ea"/>
          <a:cs typeface="+mn-cs"/>
          <a:sym typeface="Optima" charset="0"/>
        </a:defRPr>
      </a:lvl6pPr>
      <a:lvl7pPr marL="3735388" indent="-446088" algn="l" rtl="0" fontAlgn="base">
        <a:spcBef>
          <a:spcPts val="4000"/>
        </a:spcBef>
        <a:spcAft>
          <a:spcPct val="0"/>
        </a:spcAft>
        <a:buSzPct val="125000"/>
        <a:buFont typeface="Optima" charset="0"/>
        <a:buChar char="•"/>
        <a:defRPr sz="3000">
          <a:solidFill>
            <a:srgbClr val="44422C"/>
          </a:solidFill>
          <a:latin typeface="+mn-lt"/>
          <a:ea typeface="+mn-ea"/>
          <a:cs typeface="+mn-cs"/>
          <a:sym typeface="Optima" charset="0"/>
        </a:defRPr>
      </a:lvl7pPr>
      <a:lvl8pPr marL="4192588" indent="-446088" algn="l" rtl="0" fontAlgn="base">
        <a:spcBef>
          <a:spcPts val="4000"/>
        </a:spcBef>
        <a:spcAft>
          <a:spcPct val="0"/>
        </a:spcAft>
        <a:buSzPct val="125000"/>
        <a:buFont typeface="Optima" charset="0"/>
        <a:buChar char="•"/>
        <a:defRPr sz="3000">
          <a:solidFill>
            <a:srgbClr val="44422C"/>
          </a:solidFill>
          <a:latin typeface="+mn-lt"/>
          <a:ea typeface="+mn-ea"/>
          <a:cs typeface="+mn-cs"/>
          <a:sym typeface="Optima" charset="0"/>
        </a:defRPr>
      </a:lvl8pPr>
      <a:lvl9pPr marL="4649788" indent="-446088" algn="l" rtl="0" fontAlgn="base">
        <a:spcBef>
          <a:spcPts val="4000"/>
        </a:spcBef>
        <a:spcAft>
          <a:spcPct val="0"/>
        </a:spcAft>
        <a:buSzPct val="125000"/>
        <a:buFont typeface="Optima" charset="0"/>
        <a:buChar char="•"/>
        <a:defRPr sz="3000">
          <a:solidFill>
            <a:srgbClr val="44422C"/>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738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246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716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971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8209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781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735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92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649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bwMode="auto">
          <a:xfrm>
            <a:off x="2044700" y="1168400"/>
            <a:ext cx="9575800" cy="7416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64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64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64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64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64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64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64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64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64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044700" y="152400"/>
            <a:ext cx="9575800" cy="2590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
        <p:nvSpPr>
          <p:cNvPr id="3074" name="Rectangle 2"/>
          <p:cNvSpPr>
            <a:spLocks noGrp="1" noChangeArrowheads="1"/>
          </p:cNvSpPr>
          <p:nvPr>
            <p:ph type="body" idx="1"/>
          </p:nvPr>
        </p:nvSpPr>
        <p:spPr bwMode="auto">
          <a:xfrm>
            <a:off x="2044700" y="2743200"/>
            <a:ext cx="9575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Optima" charset="0"/>
        </a:defRPr>
      </a:lvl1pPr>
      <a:lvl2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8400">
          <a:solidFill>
            <a:schemeClr val="tx1"/>
          </a:solidFill>
          <a:latin typeface="Optima" charset="0"/>
          <a:ea typeface="ヒラギノ角ゴ ProN W3" charset="0"/>
          <a:cs typeface="ヒラギノ角ゴ ProN W3" charset="0"/>
          <a:sym typeface="Optima" charset="0"/>
        </a:defRPr>
      </a:lvl9pPr>
    </p:titleStyle>
    <p:bodyStyle>
      <a:lvl1pPr marL="687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1pPr>
      <a:lvl2pPr marL="11953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2pPr>
      <a:lvl3pPr marL="1720850"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3pPr>
      <a:lvl4pPr marL="2246313" indent="-447675"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4pPr>
      <a:lvl5pPr marL="2770188" indent="-446088" algn="l" rtl="0" eaLnBrk="0" fontAlgn="base" hangingPunct="0">
        <a:spcBef>
          <a:spcPts val="4000"/>
        </a:spcBef>
        <a:spcAft>
          <a:spcPct val="0"/>
        </a:spcAft>
        <a:buSzPct val="125000"/>
        <a:buFont typeface="Optima" charset="0"/>
        <a:buChar char="•"/>
        <a:defRPr sz="3000">
          <a:solidFill>
            <a:schemeClr val="tx1"/>
          </a:solidFill>
          <a:latin typeface="+mn-lt"/>
          <a:ea typeface="+mn-ea"/>
          <a:cs typeface="+mn-cs"/>
          <a:sym typeface="Optima" charset="0"/>
        </a:defRPr>
      </a:lvl5pPr>
      <a:lvl6pPr marL="32273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6pPr>
      <a:lvl7pPr marL="36845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7pPr>
      <a:lvl8pPr marL="41417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8pPr>
      <a:lvl9pPr marL="4598988" indent="-446088" algn="l" rtl="0" fontAlgn="base">
        <a:spcBef>
          <a:spcPts val="4000"/>
        </a:spcBef>
        <a:spcAft>
          <a:spcPct val="0"/>
        </a:spcAft>
        <a:buSzPct val="125000"/>
        <a:buFont typeface="Optima" charset="0"/>
        <a:buChar char="•"/>
        <a:defRPr sz="3000">
          <a:solidFill>
            <a:schemeClr val="tx1"/>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600200" y="1765300"/>
            <a:ext cx="10464800" cy="31242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b" anchorCtr="0" compatLnSpc="1">
            <a:prstTxWarp prst="textNoShape">
              <a:avLst/>
            </a:prstTxWarp>
          </a:bodyPr>
          <a:lstStyle/>
          <a:p>
            <a:pPr lvl="0"/>
            <a:r>
              <a:rPr lang="en-US">
                <a:sym typeface="Optima" charset="0"/>
              </a:rPr>
              <a:t>Click to edit Master title style</a:t>
            </a:r>
          </a:p>
        </p:txBody>
      </p:sp>
      <p:sp>
        <p:nvSpPr>
          <p:cNvPr id="4098" name="Rectangle 2"/>
          <p:cNvSpPr>
            <a:spLocks noGrp="1" noChangeArrowheads="1"/>
          </p:cNvSpPr>
          <p:nvPr>
            <p:ph type="body" idx="1"/>
          </p:nvPr>
        </p:nvSpPr>
        <p:spPr bwMode="auto">
          <a:xfrm>
            <a:off x="1600200" y="5029200"/>
            <a:ext cx="10464800" cy="28575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t" anchorCtr="0" compatLnSpc="1">
            <a:prstTxWarp prst="textNoShape">
              <a:avLst/>
            </a:prstTxWarp>
          </a:bodyPr>
          <a:lstStyle/>
          <a:p>
            <a:pPr lvl="0"/>
            <a:r>
              <a:rPr lang="en-US">
                <a:sym typeface="Optima" charset="0"/>
              </a:rPr>
              <a:t>Click to edit Master text styles</a:t>
            </a:r>
          </a:p>
          <a:p>
            <a:pPr lvl="1"/>
            <a:r>
              <a:rPr lang="en-US">
                <a:sym typeface="Optima" charset="0"/>
              </a:rPr>
              <a:t>Second level</a:t>
            </a:r>
          </a:p>
          <a:p>
            <a:pPr lvl="2"/>
            <a:r>
              <a:rPr lang="en-US">
                <a:sym typeface="Optima" charset="0"/>
              </a:rPr>
              <a:t>Third level</a:t>
            </a:r>
          </a:p>
          <a:p>
            <a:pPr lvl="3"/>
            <a:r>
              <a:rPr lang="en-US">
                <a:sym typeface="Optima" charset="0"/>
              </a:rPr>
              <a:t>Fourth level</a:t>
            </a:r>
          </a:p>
          <a:p>
            <a:pPr lvl="4"/>
            <a:r>
              <a:rPr lang="en-US">
                <a:sym typeface="Optima" charset="0"/>
              </a:rPr>
              <a:t>Fifth level</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ctr" rtl="0" eaLnBrk="0" fontAlgn="base" hangingPunct="0">
        <a:spcBef>
          <a:spcPct val="0"/>
        </a:spcBef>
        <a:spcAft>
          <a:spcPct val="0"/>
        </a:spcAft>
        <a:defRPr sz="9200">
          <a:solidFill>
            <a:srgbClr val="282B1C"/>
          </a:solidFill>
          <a:latin typeface="+mj-lt"/>
          <a:ea typeface="+mj-ea"/>
          <a:cs typeface="+mj-cs"/>
          <a:sym typeface="Optima" charset="0"/>
        </a:defRPr>
      </a:lvl1pPr>
      <a:lvl2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9pPr>
    </p:titleStyle>
    <p:bodyStyle>
      <a:lvl1pPr marL="342900" indent="-342900" algn="ctr" rtl="0" eaLnBrk="0" fontAlgn="base" hangingPunct="0">
        <a:spcBef>
          <a:spcPct val="0"/>
        </a:spcBef>
        <a:spcAft>
          <a:spcPct val="0"/>
        </a:spcAft>
        <a:defRPr sz="4200">
          <a:solidFill>
            <a:srgbClr val="282B1C"/>
          </a:solidFill>
          <a:latin typeface="+mn-lt"/>
          <a:ea typeface="+mn-ea"/>
          <a:cs typeface="+mn-cs"/>
          <a:sym typeface="Optima" charset="0"/>
        </a:defRPr>
      </a:lvl1pPr>
      <a:lvl2pPr marL="742950" indent="-285750" algn="ctr" rtl="0" eaLnBrk="0" fontAlgn="base" hangingPunct="0">
        <a:spcBef>
          <a:spcPct val="0"/>
        </a:spcBef>
        <a:spcAft>
          <a:spcPct val="0"/>
        </a:spcAft>
        <a:defRPr sz="4200">
          <a:solidFill>
            <a:srgbClr val="282B1C"/>
          </a:solidFill>
          <a:latin typeface="+mn-lt"/>
          <a:ea typeface="+mn-ea"/>
          <a:cs typeface="+mn-cs"/>
          <a:sym typeface="Optima" charset="0"/>
        </a:defRPr>
      </a:lvl2pPr>
      <a:lvl3pPr marL="1143000" indent="-228600" algn="ctr" rtl="0" eaLnBrk="0" fontAlgn="base" hangingPunct="0">
        <a:spcBef>
          <a:spcPct val="0"/>
        </a:spcBef>
        <a:spcAft>
          <a:spcPct val="0"/>
        </a:spcAft>
        <a:defRPr sz="4200">
          <a:solidFill>
            <a:srgbClr val="282B1C"/>
          </a:solidFill>
          <a:latin typeface="+mn-lt"/>
          <a:ea typeface="+mn-ea"/>
          <a:cs typeface="+mn-cs"/>
          <a:sym typeface="Optima" charset="0"/>
        </a:defRPr>
      </a:lvl3pPr>
      <a:lvl4pPr marL="1600200" indent="-228600" algn="ctr" rtl="0" eaLnBrk="0" fontAlgn="base" hangingPunct="0">
        <a:spcBef>
          <a:spcPct val="0"/>
        </a:spcBef>
        <a:spcAft>
          <a:spcPct val="0"/>
        </a:spcAft>
        <a:defRPr sz="4200">
          <a:solidFill>
            <a:srgbClr val="282B1C"/>
          </a:solidFill>
          <a:latin typeface="+mn-lt"/>
          <a:ea typeface="+mn-ea"/>
          <a:cs typeface="+mn-cs"/>
          <a:sym typeface="Optima" charset="0"/>
        </a:defRPr>
      </a:lvl4pPr>
      <a:lvl5pPr marL="2057400" indent="-228600" algn="ctr" rtl="0" eaLnBrk="0" fontAlgn="base" hangingPunct="0">
        <a:spcBef>
          <a:spcPct val="0"/>
        </a:spcBef>
        <a:spcAft>
          <a:spcPct val="0"/>
        </a:spcAft>
        <a:defRPr sz="4200">
          <a:solidFill>
            <a:srgbClr val="282B1C"/>
          </a:solidFill>
          <a:latin typeface="+mn-lt"/>
          <a:ea typeface="+mn-ea"/>
          <a:cs typeface="+mn-cs"/>
          <a:sym typeface="Optima" charset="0"/>
        </a:defRPr>
      </a:lvl5pPr>
      <a:lvl6pPr marL="457200" algn="ctr" rtl="0" fontAlgn="base">
        <a:spcBef>
          <a:spcPct val="0"/>
        </a:spcBef>
        <a:spcAft>
          <a:spcPct val="0"/>
        </a:spcAft>
        <a:defRPr sz="4200">
          <a:solidFill>
            <a:srgbClr val="282B1C"/>
          </a:solidFill>
          <a:latin typeface="+mn-lt"/>
          <a:ea typeface="+mn-ea"/>
          <a:cs typeface="+mn-cs"/>
          <a:sym typeface="Optima" charset="0"/>
        </a:defRPr>
      </a:lvl6pPr>
      <a:lvl7pPr marL="914400" algn="ctr" rtl="0" fontAlgn="base">
        <a:spcBef>
          <a:spcPct val="0"/>
        </a:spcBef>
        <a:spcAft>
          <a:spcPct val="0"/>
        </a:spcAft>
        <a:defRPr sz="4200">
          <a:solidFill>
            <a:srgbClr val="282B1C"/>
          </a:solidFill>
          <a:latin typeface="+mn-lt"/>
          <a:ea typeface="+mn-ea"/>
          <a:cs typeface="+mn-cs"/>
          <a:sym typeface="Optima" charset="0"/>
        </a:defRPr>
      </a:lvl7pPr>
      <a:lvl8pPr marL="1371600" algn="ctr" rtl="0" fontAlgn="base">
        <a:spcBef>
          <a:spcPct val="0"/>
        </a:spcBef>
        <a:spcAft>
          <a:spcPct val="0"/>
        </a:spcAft>
        <a:defRPr sz="4200">
          <a:solidFill>
            <a:srgbClr val="282B1C"/>
          </a:solidFill>
          <a:latin typeface="+mn-lt"/>
          <a:ea typeface="+mn-ea"/>
          <a:cs typeface="+mn-cs"/>
          <a:sym typeface="Optima" charset="0"/>
        </a:defRPr>
      </a:lvl8pPr>
      <a:lvl9pPr marL="1828800" algn="ctr" rtl="0" fontAlgn="base">
        <a:spcBef>
          <a:spcPct val="0"/>
        </a:spcBef>
        <a:spcAft>
          <a:spcPct val="0"/>
        </a:spcAft>
        <a:defRPr sz="4200">
          <a:solidFill>
            <a:srgbClr val="282B1C"/>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600200" y="3314700"/>
            <a:ext cx="10464800" cy="3124200"/>
          </a:xfrm>
          <a:prstGeom prst="rect">
            <a:avLst/>
          </a:prstGeom>
          <a:noFill/>
          <a:ln w="12700">
            <a:noFill/>
            <a:miter lim="800000"/>
            <a:headEnd/>
            <a:tailEnd/>
          </a:ln>
          <a:effectLst>
            <a:outerShdw dist="25399" dir="2700000" algn="ctr" rotWithShape="0">
              <a:schemeClr val="bg2">
                <a:alpha val="50000"/>
              </a:schemeClr>
            </a:outerShdw>
          </a:effectLst>
        </p:spPr>
        <p:txBody>
          <a:bodyPr vert="horz" wrap="square" lIns="50800" tIns="50800" rIns="50800" bIns="50800" numCol="1" anchor="ctr" anchorCtr="0" compatLnSpc="1">
            <a:prstTxWarp prst="textNoShape">
              <a:avLst/>
            </a:prstTxWarp>
          </a:bodyPr>
          <a:lstStyle/>
          <a:p>
            <a:pPr lvl="0"/>
            <a:r>
              <a:rPr lang="en-US">
                <a:sym typeface="Optima" charset="0"/>
              </a:rPr>
              <a:t>Click to edit Master title style</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spcBef>
          <a:spcPct val="0"/>
        </a:spcBef>
        <a:spcAft>
          <a:spcPct val="0"/>
        </a:spcAft>
        <a:defRPr sz="9200">
          <a:solidFill>
            <a:srgbClr val="282B1C"/>
          </a:solidFill>
          <a:latin typeface="+mj-lt"/>
          <a:ea typeface="+mj-ea"/>
          <a:cs typeface="+mj-cs"/>
          <a:sym typeface="Optima" charset="0"/>
        </a:defRPr>
      </a:lvl1pPr>
      <a:lvl2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2pPr>
      <a:lvl3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3pPr>
      <a:lvl4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4pPr>
      <a:lvl5pPr algn="ctr" rtl="0" eaLnBrk="0" fontAlgn="base" hangingPunct="0">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5pPr>
      <a:lvl6pPr marL="4572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6pPr>
      <a:lvl7pPr marL="9144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7pPr>
      <a:lvl8pPr marL="13716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8pPr>
      <a:lvl9pPr marL="1828800" algn="ctr" rtl="0" fontAlgn="base">
        <a:spcBef>
          <a:spcPct val="0"/>
        </a:spcBef>
        <a:spcAft>
          <a:spcPct val="0"/>
        </a:spcAft>
        <a:defRPr sz="9200">
          <a:solidFill>
            <a:srgbClr val="282B1C"/>
          </a:solidFill>
          <a:latin typeface="Optima" charset="0"/>
          <a:ea typeface="ヒラギノ角ゴ ProN W3" charset="0"/>
          <a:cs typeface="ヒラギノ角ゴ ProN W3" charset="0"/>
          <a:sym typeface="Optima" charset="0"/>
        </a:defRPr>
      </a:lvl9pPr>
    </p:titleStyle>
    <p:bodyStyle>
      <a:lvl1pPr marL="342900" indent="-342900" algn="ctr" rtl="0" eaLnBrk="0" fontAlgn="base" hangingPunct="0">
        <a:spcBef>
          <a:spcPct val="0"/>
        </a:spcBef>
        <a:spcAft>
          <a:spcPct val="0"/>
        </a:spcAft>
        <a:defRPr sz="4200">
          <a:solidFill>
            <a:srgbClr val="282B1C"/>
          </a:solidFill>
          <a:latin typeface="+mn-lt"/>
          <a:ea typeface="+mn-ea"/>
          <a:cs typeface="+mn-cs"/>
          <a:sym typeface="Optima" charset="0"/>
        </a:defRPr>
      </a:lvl1pPr>
      <a:lvl2pPr marL="742950" indent="-285750" algn="ctr" rtl="0" eaLnBrk="0" fontAlgn="base" hangingPunct="0">
        <a:spcBef>
          <a:spcPct val="0"/>
        </a:spcBef>
        <a:spcAft>
          <a:spcPct val="0"/>
        </a:spcAft>
        <a:defRPr sz="4200">
          <a:solidFill>
            <a:srgbClr val="282B1C"/>
          </a:solidFill>
          <a:latin typeface="+mn-lt"/>
          <a:ea typeface="+mn-ea"/>
          <a:cs typeface="+mn-cs"/>
          <a:sym typeface="Optima" charset="0"/>
        </a:defRPr>
      </a:lvl2pPr>
      <a:lvl3pPr marL="1143000" indent="-228600" algn="ctr" rtl="0" eaLnBrk="0" fontAlgn="base" hangingPunct="0">
        <a:spcBef>
          <a:spcPct val="0"/>
        </a:spcBef>
        <a:spcAft>
          <a:spcPct val="0"/>
        </a:spcAft>
        <a:defRPr sz="4200">
          <a:solidFill>
            <a:srgbClr val="282B1C"/>
          </a:solidFill>
          <a:latin typeface="+mn-lt"/>
          <a:ea typeface="+mn-ea"/>
          <a:cs typeface="+mn-cs"/>
          <a:sym typeface="Optima" charset="0"/>
        </a:defRPr>
      </a:lvl3pPr>
      <a:lvl4pPr marL="1600200" indent="-228600" algn="ctr" rtl="0" eaLnBrk="0" fontAlgn="base" hangingPunct="0">
        <a:spcBef>
          <a:spcPct val="0"/>
        </a:spcBef>
        <a:spcAft>
          <a:spcPct val="0"/>
        </a:spcAft>
        <a:defRPr sz="4200">
          <a:solidFill>
            <a:srgbClr val="282B1C"/>
          </a:solidFill>
          <a:latin typeface="+mn-lt"/>
          <a:ea typeface="+mn-ea"/>
          <a:cs typeface="+mn-cs"/>
          <a:sym typeface="Optima" charset="0"/>
        </a:defRPr>
      </a:lvl4pPr>
      <a:lvl5pPr marL="2057400" indent="-228600" algn="ctr" rtl="0" eaLnBrk="0" fontAlgn="base" hangingPunct="0">
        <a:spcBef>
          <a:spcPct val="0"/>
        </a:spcBef>
        <a:spcAft>
          <a:spcPct val="0"/>
        </a:spcAft>
        <a:defRPr sz="4200">
          <a:solidFill>
            <a:srgbClr val="282B1C"/>
          </a:solidFill>
          <a:latin typeface="+mn-lt"/>
          <a:ea typeface="+mn-ea"/>
          <a:cs typeface="+mn-cs"/>
          <a:sym typeface="Optima" charset="0"/>
        </a:defRPr>
      </a:lvl5pPr>
      <a:lvl6pPr marL="457200" algn="ctr" rtl="0" fontAlgn="base">
        <a:spcBef>
          <a:spcPct val="0"/>
        </a:spcBef>
        <a:spcAft>
          <a:spcPct val="0"/>
        </a:spcAft>
        <a:defRPr sz="4200">
          <a:solidFill>
            <a:srgbClr val="282B1C"/>
          </a:solidFill>
          <a:latin typeface="+mn-lt"/>
          <a:ea typeface="+mn-ea"/>
          <a:cs typeface="+mn-cs"/>
          <a:sym typeface="Optima" charset="0"/>
        </a:defRPr>
      </a:lvl6pPr>
      <a:lvl7pPr marL="914400" algn="ctr" rtl="0" fontAlgn="base">
        <a:spcBef>
          <a:spcPct val="0"/>
        </a:spcBef>
        <a:spcAft>
          <a:spcPct val="0"/>
        </a:spcAft>
        <a:defRPr sz="4200">
          <a:solidFill>
            <a:srgbClr val="282B1C"/>
          </a:solidFill>
          <a:latin typeface="+mn-lt"/>
          <a:ea typeface="+mn-ea"/>
          <a:cs typeface="+mn-cs"/>
          <a:sym typeface="Optima" charset="0"/>
        </a:defRPr>
      </a:lvl7pPr>
      <a:lvl8pPr marL="1371600" algn="ctr" rtl="0" fontAlgn="base">
        <a:spcBef>
          <a:spcPct val="0"/>
        </a:spcBef>
        <a:spcAft>
          <a:spcPct val="0"/>
        </a:spcAft>
        <a:defRPr sz="4200">
          <a:solidFill>
            <a:srgbClr val="282B1C"/>
          </a:solidFill>
          <a:latin typeface="+mn-lt"/>
          <a:ea typeface="+mn-ea"/>
          <a:cs typeface="+mn-cs"/>
          <a:sym typeface="Optima" charset="0"/>
        </a:defRPr>
      </a:lvl8pPr>
      <a:lvl9pPr marL="1828800" algn="ctr" rtl="0" fontAlgn="base">
        <a:spcBef>
          <a:spcPct val="0"/>
        </a:spcBef>
        <a:spcAft>
          <a:spcPct val="0"/>
        </a:spcAft>
        <a:defRPr sz="4200">
          <a:solidFill>
            <a:srgbClr val="282B1C"/>
          </a:solidFill>
          <a:latin typeface="+mn-lt"/>
          <a:ea typeface="+mn-ea"/>
          <a:cs typeface="+mn-cs"/>
          <a:sym typeface="Optim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text styles</a:t>
            </a:r>
          </a:p>
          <a:p>
            <a:pPr lvl="1"/>
            <a:r>
              <a:rPr lang="en-US">
                <a:sym typeface="Didot" charset="0"/>
              </a:rPr>
              <a:t>Second level</a:t>
            </a:r>
          </a:p>
          <a:p>
            <a:pPr lvl="2"/>
            <a:r>
              <a:rPr lang="en-US">
                <a:sym typeface="Didot" charset="0"/>
              </a:rPr>
              <a:t>Third level</a:t>
            </a:r>
          </a:p>
          <a:p>
            <a:pPr lvl="3"/>
            <a:r>
              <a:rPr lang="en-US">
                <a:sym typeface="Didot" charset="0"/>
              </a:rPr>
              <a:t>Fourth level</a:t>
            </a:r>
          </a:p>
          <a:p>
            <a:pPr lvl="4"/>
            <a:r>
              <a:rPr lang="en-US">
                <a:sym typeface="Didot"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35038" indent="-668338" algn="l" rtl="0" eaLnBrk="0" fontAlgn="base" hangingPunct="0">
        <a:spcBef>
          <a:spcPts val="3500"/>
        </a:spcBef>
        <a:spcAft>
          <a:spcPct val="0"/>
        </a:spcAft>
        <a:buSzPct val="38000"/>
        <a:buChar char="•"/>
        <a:defRPr sz="4200">
          <a:solidFill>
            <a:schemeClr val="tx1"/>
          </a:solidFill>
          <a:latin typeface="+mn-lt"/>
          <a:ea typeface="+mn-ea"/>
          <a:cs typeface="+mn-cs"/>
          <a:sym typeface="Didot" charset="0"/>
        </a:defRPr>
      </a:lvl1pPr>
      <a:lvl2pPr marL="1379538" indent="-668338" algn="l" rtl="0" eaLnBrk="0" fontAlgn="base" hangingPunct="0">
        <a:spcBef>
          <a:spcPts val="3500"/>
        </a:spcBef>
        <a:spcAft>
          <a:spcPct val="0"/>
        </a:spcAft>
        <a:buSzPct val="38000"/>
        <a:buChar char="•"/>
        <a:defRPr sz="4200">
          <a:solidFill>
            <a:schemeClr val="tx1"/>
          </a:solidFill>
          <a:latin typeface="+mn-lt"/>
          <a:ea typeface="+mn-ea"/>
          <a:cs typeface="+mn-cs"/>
          <a:sym typeface="Didot" charset="0"/>
        </a:defRPr>
      </a:lvl2pPr>
      <a:lvl3pPr marL="1824038" indent="-668338" algn="l" rtl="0" eaLnBrk="0" fontAlgn="base" hangingPunct="0">
        <a:spcBef>
          <a:spcPts val="3500"/>
        </a:spcBef>
        <a:spcAft>
          <a:spcPct val="0"/>
        </a:spcAft>
        <a:buSzPct val="38000"/>
        <a:buChar char="•"/>
        <a:defRPr sz="4200">
          <a:solidFill>
            <a:schemeClr val="tx1"/>
          </a:solidFill>
          <a:latin typeface="+mn-lt"/>
          <a:ea typeface="+mn-ea"/>
          <a:cs typeface="+mn-cs"/>
          <a:sym typeface="Didot" charset="0"/>
        </a:defRPr>
      </a:lvl3pPr>
      <a:lvl4pPr marL="2268538" indent="-668338" algn="l" rtl="0" eaLnBrk="0" fontAlgn="base" hangingPunct="0">
        <a:spcBef>
          <a:spcPts val="3500"/>
        </a:spcBef>
        <a:spcAft>
          <a:spcPct val="0"/>
        </a:spcAft>
        <a:buSzPct val="38000"/>
        <a:buChar char="•"/>
        <a:defRPr sz="4200">
          <a:solidFill>
            <a:schemeClr val="tx1"/>
          </a:solidFill>
          <a:latin typeface="+mn-lt"/>
          <a:ea typeface="+mn-ea"/>
          <a:cs typeface="+mn-cs"/>
          <a:sym typeface="Didot" charset="0"/>
        </a:defRPr>
      </a:lvl4pPr>
      <a:lvl5pPr marL="2713038" indent="-668338" algn="l" rtl="0" eaLnBrk="0" fontAlgn="base" hangingPunct="0">
        <a:spcBef>
          <a:spcPts val="3500"/>
        </a:spcBef>
        <a:spcAft>
          <a:spcPct val="0"/>
        </a:spcAft>
        <a:buSzPct val="38000"/>
        <a:buChar char="•"/>
        <a:defRPr sz="4200">
          <a:solidFill>
            <a:schemeClr val="tx1"/>
          </a:solidFill>
          <a:latin typeface="+mn-lt"/>
          <a:ea typeface="+mn-ea"/>
          <a:cs typeface="+mn-cs"/>
          <a:sym typeface="Didot" charset="0"/>
        </a:defRPr>
      </a:lvl5pPr>
      <a:lvl6pPr marL="3170238" indent="-668338" algn="l" rtl="0" fontAlgn="base">
        <a:spcBef>
          <a:spcPts val="3500"/>
        </a:spcBef>
        <a:spcAft>
          <a:spcPct val="0"/>
        </a:spcAft>
        <a:buSzPct val="38000"/>
        <a:buChar char="•"/>
        <a:defRPr sz="4200">
          <a:solidFill>
            <a:schemeClr val="tx1"/>
          </a:solidFill>
          <a:latin typeface="+mn-lt"/>
          <a:ea typeface="+mn-ea"/>
          <a:cs typeface="+mn-cs"/>
          <a:sym typeface="Didot" charset="0"/>
        </a:defRPr>
      </a:lvl6pPr>
      <a:lvl7pPr marL="3627438" indent="-668338" algn="l" rtl="0" fontAlgn="base">
        <a:spcBef>
          <a:spcPts val="3500"/>
        </a:spcBef>
        <a:spcAft>
          <a:spcPct val="0"/>
        </a:spcAft>
        <a:buSzPct val="38000"/>
        <a:buChar char="•"/>
        <a:defRPr sz="4200">
          <a:solidFill>
            <a:schemeClr val="tx1"/>
          </a:solidFill>
          <a:latin typeface="+mn-lt"/>
          <a:ea typeface="+mn-ea"/>
          <a:cs typeface="+mn-cs"/>
          <a:sym typeface="Didot" charset="0"/>
        </a:defRPr>
      </a:lvl7pPr>
      <a:lvl8pPr marL="4084638" indent="-668338" algn="l" rtl="0" fontAlgn="base">
        <a:spcBef>
          <a:spcPts val="3500"/>
        </a:spcBef>
        <a:spcAft>
          <a:spcPct val="0"/>
        </a:spcAft>
        <a:buSzPct val="38000"/>
        <a:buChar char="•"/>
        <a:defRPr sz="4200">
          <a:solidFill>
            <a:schemeClr val="tx1"/>
          </a:solidFill>
          <a:latin typeface="+mn-lt"/>
          <a:ea typeface="+mn-ea"/>
          <a:cs typeface="+mn-cs"/>
          <a:sym typeface="Didot" charset="0"/>
        </a:defRPr>
      </a:lvl8pPr>
      <a:lvl9pPr marL="4541838" indent="-668338" algn="l" rtl="0" fontAlgn="base">
        <a:spcBef>
          <a:spcPts val="35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270000" y="787400"/>
            <a:ext cx="10464800" cy="177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85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4303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74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3193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63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2210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78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135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92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eaLnBrk="0" fontAlgn="base" hangingPunct="0">
        <a:spcBef>
          <a:spcPct val="0"/>
        </a:spcBef>
        <a:spcAft>
          <a:spcPct val="0"/>
        </a:spcAft>
        <a:defRPr sz="8400">
          <a:solidFill>
            <a:srgbClr val="3F3F3F"/>
          </a:solidFill>
          <a:latin typeface="+mj-lt"/>
          <a:ea typeface="+mj-ea"/>
          <a:cs typeface="+mj-cs"/>
          <a:sym typeface="Didot" charset="0"/>
        </a:defRPr>
      </a:lvl1pPr>
      <a:lvl2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985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1pPr>
      <a:lvl2pPr marL="14303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2pPr>
      <a:lvl3pPr marL="1874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3pPr>
      <a:lvl4pPr marL="23193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4pPr>
      <a:lvl5pPr marL="2763838" indent="-668338" algn="l" rtl="0" eaLnBrk="0" fontAlgn="base" hangingPunct="0">
        <a:spcBef>
          <a:spcPts val="1600"/>
        </a:spcBef>
        <a:spcAft>
          <a:spcPct val="0"/>
        </a:spcAft>
        <a:buSzPct val="38000"/>
        <a:buChar char="•"/>
        <a:defRPr sz="4200">
          <a:solidFill>
            <a:schemeClr val="tx1"/>
          </a:solidFill>
          <a:latin typeface="+mn-lt"/>
          <a:ea typeface="+mn-ea"/>
          <a:cs typeface="+mn-cs"/>
          <a:sym typeface="Didot" charset="0"/>
        </a:defRPr>
      </a:lvl5pPr>
      <a:lvl6pPr marL="32210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6pPr>
      <a:lvl7pPr marL="36782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7pPr>
      <a:lvl8pPr marL="41354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8pPr>
      <a:lvl9pPr marL="4592638" indent="-668338" algn="l" rtl="0" fontAlgn="base">
        <a:spcBef>
          <a:spcPts val="1600"/>
        </a:spcBef>
        <a:spcAft>
          <a:spcPct val="0"/>
        </a:spcAft>
        <a:buSzPct val="38000"/>
        <a:buChar char="•"/>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3289300"/>
            <a:ext cx="10464800" cy="317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Didot" charset="0"/>
              </a:rPr>
              <a:t>Click to edit Master title style</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lnSpc>
          <a:spcPct val="80000"/>
        </a:lnSpc>
        <a:spcBef>
          <a:spcPct val="0"/>
        </a:spcBef>
        <a:spcAft>
          <a:spcPct val="0"/>
        </a:spcAft>
        <a:defRPr sz="8400">
          <a:solidFill>
            <a:srgbClr val="3F3F3F"/>
          </a:solidFill>
          <a:latin typeface="+mj-lt"/>
          <a:ea typeface="+mj-ea"/>
          <a:cs typeface="+mj-cs"/>
          <a:sym typeface="Didot" charset="0"/>
        </a:defRPr>
      </a:lvl1pPr>
      <a:lvl2pPr algn="ctr" rtl="0" eaLnBrk="0" fontAlgn="base" hangingPunct="0">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2pPr>
      <a:lvl3pPr algn="ctr" rtl="0" eaLnBrk="0" fontAlgn="base" hangingPunct="0">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3pPr>
      <a:lvl4pPr algn="ctr" rtl="0" eaLnBrk="0" fontAlgn="base" hangingPunct="0">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4pPr>
      <a:lvl5pPr algn="ctr" rtl="0" eaLnBrk="0" fontAlgn="base" hangingPunct="0">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5pPr>
      <a:lvl6pPr marL="457200" algn="ctr" rtl="0" fontAlgn="base">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6pPr>
      <a:lvl7pPr marL="914400" algn="ctr" rtl="0" fontAlgn="base">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7pPr>
      <a:lvl8pPr marL="1371600" algn="ctr" rtl="0" fontAlgn="base">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8pPr>
      <a:lvl9pPr marL="1828800" algn="ctr" rtl="0" fontAlgn="base">
        <a:lnSpc>
          <a:spcPct val="80000"/>
        </a:lnSpc>
        <a:spcBef>
          <a:spcPct val="0"/>
        </a:spcBef>
        <a:spcAft>
          <a:spcPct val="0"/>
        </a:spcAft>
        <a:defRPr sz="8400">
          <a:solidFill>
            <a:srgbClr val="3F3F3F"/>
          </a:solidFill>
          <a:latin typeface="Didot" charset="0"/>
          <a:ea typeface="ヒラギノ明朝 ProN W3" charset="0"/>
          <a:cs typeface="ヒラギノ明朝 ProN W3" charset="0"/>
          <a:sym typeface="Didot" charset="0"/>
        </a:defRPr>
      </a:lvl9pPr>
    </p:titleStyle>
    <p:bodyStyle>
      <a:lvl1pPr marL="342900" indent="-342900" algn="ctr" rtl="0" eaLnBrk="0" fontAlgn="base" hangingPunct="0">
        <a:spcBef>
          <a:spcPct val="0"/>
        </a:spcBef>
        <a:spcAft>
          <a:spcPct val="0"/>
        </a:spcAft>
        <a:defRPr sz="4200">
          <a:solidFill>
            <a:schemeClr val="tx1"/>
          </a:solidFill>
          <a:latin typeface="+mn-lt"/>
          <a:ea typeface="+mn-ea"/>
          <a:cs typeface="+mn-cs"/>
          <a:sym typeface="Didot" charset="0"/>
        </a:defRPr>
      </a:lvl1pPr>
      <a:lvl2pPr marL="742950" indent="-285750" algn="ctr" rtl="0" eaLnBrk="0" fontAlgn="base" hangingPunct="0">
        <a:spcBef>
          <a:spcPct val="0"/>
        </a:spcBef>
        <a:spcAft>
          <a:spcPct val="0"/>
        </a:spcAft>
        <a:defRPr sz="4200">
          <a:solidFill>
            <a:schemeClr val="tx1"/>
          </a:solidFill>
          <a:latin typeface="+mn-lt"/>
          <a:ea typeface="+mn-ea"/>
          <a:cs typeface="+mn-cs"/>
          <a:sym typeface="Didot" charset="0"/>
        </a:defRPr>
      </a:lvl2pPr>
      <a:lvl3pPr marL="1143000" indent="-228600" algn="ctr" rtl="0" eaLnBrk="0" fontAlgn="base" hangingPunct="0">
        <a:spcBef>
          <a:spcPct val="0"/>
        </a:spcBef>
        <a:spcAft>
          <a:spcPct val="0"/>
        </a:spcAft>
        <a:defRPr sz="4200">
          <a:solidFill>
            <a:schemeClr val="tx1"/>
          </a:solidFill>
          <a:latin typeface="+mn-lt"/>
          <a:ea typeface="+mn-ea"/>
          <a:cs typeface="+mn-cs"/>
          <a:sym typeface="Didot" charset="0"/>
        </a:defRPr>
      </a:lvl3pPr>
      <a:lvl4pPr marL="1600200" indent="-228600" algn="ctr" rtl="0" eaLnBrk="0" fontAlgn="base" hangingPunct="0">
        <a:spcBef>
          <a:spcPct val="0"/>
        </a:spcBef>
        <a:spcAft>
          <a:spcPct val="0"/>
        </a:spcAft>
        <a:defRPr sz="4200">
          <a:solidFill>
            <a:schemeClr val="tx1"/>
          </a:solidFill>
          <a:latin typeface="+mn-lt"/>
          <a:ea typeface="+mn-ea"/>
          <a:cs typeface="+mn-cs"/>
          <a:sym typeface="Didot" charset="0"/>
        </a:defRPr>
      </a:lvl4pPr>
      <a:lvl5pPr marL="2057400" indent="-228600" algn="ctr" rtl="0" eaLnBrk="0" fontAlgn="base" hangingPunct="0">
        <a:spcBef>
          <a:spcPct val="0"/>
        </a:spcBef>
        <a:spcAft>
          <a:spcPct val="0"/>
        </a:spcAft>
        <a:defRPr sz="4200">
          <a:solidFill>
            <a:schemeClr val="tx1"/>
          </a:solidFill>
          <a:latin typeface="+mn-lt"/>
          <a:ea typeface="+mn-ea"/>
          <a:cs typeface="+mn-cs"/>
          <a:sym typeface="Didot" charset="0"/>
        </a:defRPr>
      </a:lvl5pPr>
      <a:lvl6pPr marL="457200" algn="ctr" rtl="0" fontAlgn="base">
        <a:spcBef>
          <a:spcPct val="0"/>
        </a:spcBef>
        <a:spcAft>
          <a:spcPct val="0"/>
        </a:spcAft>
        <a:defRPr sz="4200">
          <a:solidFill>
            <a:schemeClr val="tx1"/>
          </a:solidFill>
          <a:latin typeface="+mn-lt"/>
          <a:ea typeface="+mn-ea"/>
          <a:cs typeface="+mn-cs"/>
          <a:sym typeface="Didot" charset="0"/>
        </a:defRPr>
      </a:lvl6pPr>
      <a:lvl7pPr marL="914400" algn="ctr" rtl="0" fontAlgn="base">
        <a:spcBef>
          <a:spcPct val="0"/>
        </a:spcBef>
        <a:spcAft>
          <a:spcPct val="0"/>
        </a:spcAft>
        <a:defRPr sz="4200">
          <a:solidFill>
            <a:schemeClr val="tx1"/>
          </a:solidFill>
          <a:latin typeface="+mn-lt"/>
          <a:ea typeface="+mn-ea"/>
          <a:cs typeface="+mn-cs"/>
          <a:sym typeface="Didot" charset="0"/>
        </a:defRPr>
      </a:lvl7pPr>
      <a:lvl8pPr marL="1371600" algn="ctr" rtl="0" fontAlgn="base">
        <a:spcBef>
          <a:spcPct val="0"/>
        </a:spcBef>
        <a:spcAft>
          <a:spcPct val="0"/>
        </a:spcAft>
        <a:defRPr sz="4200">
          <a:solidFill>
            <a:schemeClr val="tx1"/>
          </a:solidFill>
          <a:latin typeface="+mn-lt"/>
          <a:ea typeface="+mn-ea"/>
          <a:cs typeface="+mn-cs"/>
          <a:sym typeface="Didot" charset="0"/>
        </a:defRPr>
      </a:lvl8pPr>
      <a:lvl9pPr marL="1828800" algn="ctr" rtl="0" fontAlgn="base">
        <a:spcBef>
          <a:spcPct val="0"/>
        </a:spcBef>
        <a:spcAft>
          <a:spcPct val="0"/>
        </a:spcAft>
        <a:defRPr sz="4200">
          <a:solidFill>
            <a:schemeClr val="tx1"/>
          </a:solidFill>
          <a:latin typeface="+mn-lt"/>
          <a:ea typeface="+mn-ea"/>
          <a:cs typeface="+mn-cs"/>
          <a:sym typeface="Dido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 Now 9.22.14</a:t>
            </a:r>
            <a:endParaRPr lang="en-US" dirty="0"/>
          </a:p>
        </p:txBody>
      </p:sp>
      <p:sp>
        <p:nvSpPr>
          <p:cNvPr id="3" name="Subtitle 2"/>
          <p:cNvSpPr>
            <a:spLocks noGrp="1"/>
          </p:cNvSpPr>
          <p:nvPr>
            <p:ph type="subTitle" idx="1"/>
          </p:nvPr>
        </p:nvSpPr>
        <p:spPr/>
        <p:txBody>
          <a:bodyPr/>
          <a:lstStyle/>
          <a:p>
            <a:r>
              <a:rPr lang="en-US" sz="5400" dirty="0" smtClean="0"/>
              <a:t>What are some observations you can make about populations of insects over the course of a year? </a:t>
            </a:r>
            <a:endParaRPr lang="en-US" sz="5400" dirty="0"/>
          </a:p>
        </p:txBody>
      </p:sp>
    </p:spTree>
    <p:extLst>
      <p:ext uri="{BB962C8B-B14F-4D97-AF65-F5344CB8AC3E}">
        <p14:creationId xmlns:p14="http://schemas.microsoft.com/office/powerpoint/2010/main" xmlns="" val="153334515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eaLnBrk="1" hangingPunct="1">
              <a:defRPr/>
            </a:pPr>
            <a:r>
              <a:rPr lang="en-US" smtClean="0"/>
              <a:t>THINK</a:t>
            </a:r>
            <a:r>
              <a:rPr lang="en-US" smtClean="0">
                <a:solidFill>
                  <a:srgbClr val="0044FE"/>
                </a:solidFill>
              </a:rPr>
              <a:t>PAIR</a:t>
            </a:r>
            <a:r>
              <a:rPr lang="en-US" smtClean="0"/>
              <a:t>SHARE</a:t>
            </a:r>
          </a:p>
        </p:txBody>
      </p:sp>
      <p:sp>
        <p:nvSpPr>
          <p:cNvPr id="40962" name="Rectangle 2"/>
          <p:cNvSpPr>
            <a:spLocks noGrp="1" noChangeArrowheads="1"/>
          </p:cNvSpPr>
          <p:nvPr>
            <p:ph type="body" idx="1"/>
          </p:nvPr>
        </p:nvSpPr>
        <p:spPr/>
        <p:txBody>
          <a:bodyPr anchor="t"/>
          <a:lstStyle/>
          <a:p>
            <a:pPr eaLnBrk="1" hangingPunct="1">
              <a:defRPr/>
            </a:pPr>
            <a:r>
              <a:rPr lang="en-US" sz="7200" smtClean="0">
                <a:solidFill>
                  <a:srgbClr val="FF2712"/>
                </a:solidFill>
              </a:rPr>
              <a:t>What is keeping the human population from growing infinitely big?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defRPr/>
            </a:pPr>
            <a:r>
              <a:rPr lang="en-US" smtClean="0"/>
              <a:t>5 MAJOR </a:t>
            </a:r>
            <a:br>
              <a:rPr lang="en-US" smtClean="0"/>
            </a:br>
            <a:r>
              <a:rPr lang="en-US" smtClean="0">
                <a:solidFill>
                  <a:srgbClr val="0044FE"/>
                </a:solidFill>
              </a:rPr>
              <a:t>LIMITING FACTORS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pPr eaLnBrk="1" hangingPunct="1">
              <a:defRPr/>
            </a:pPr>
            <a:r>
              <a:rPr lang="en-US" smtClean="0"/>
              <a:t>Limiting Factor #1</a:t>
            </a:r>
          </a:p>
        </p:txBody>
      </p:sp>
      <p:sp>
        <p:nvSpPr>
          <p:cNvPr id="43010" name="Rectangle 2"/>
          <p:cNvSpPr>
            <a:spLocks noGrp="1" noChangeArrowheads="1"/>
          </p:cNvSpPr>
          <p:nvPr>
            <p:ph type="body" idx="1"/>
          </p:nvPr>
        </p:nvSpPr>
        <p:spPr>
          <a:xfrm>
            <a:off x="2044700" y="2501900"/>
            <a:ext cx="9575800" cy="1193800"/>
          </a:xfrm>
        </p:spPr>
        <p:txBody>
          <a:bodyPr anchor="t"/>
          <a:lstStyle/>
          <a:p>
            <a:pPr eaLnBrk="1" hangingPunct="1">
              <a:lnSpc>
                <a:spcPct val="90000"/>
              </a:lnSpc>
              <a:defRPr/>
            </a:pPr>
            <a:r>
              <a:rPr lang="en-US" sz="7200" b="1" smtClean="0">
                <a:solidFill>
                  <a:srgbClr val="66B132"/>
                </a:solidFill>
              </a:rPr>
              <a:t>Resources</a:t>
            </a:r>
            <a:endParaRPr lang="en-US" sz="7200" b="1" smtClean="0">
              <a:solidFill>
                <a:srgbClr val="66B132"/>
              </a:solidFill>
              <a:ea typeface="ヒラギノ角ゴ ProN W6" charset="0"/>
              <a:cs typeface="ヒラギノ角ゴ ProN W6" charset="0"/>
            </a:endParaRPr>
          </a:p>
        </p:txBody>
      </p:sp>
      <p:sp>
        <p:nvSpPr>
          <p:cNvPr id="35843" name="Rectangle 3"/>
          <p:cNvSpPr>
            <a:spLocks/>
          </p:cNvSpPr>
          <p:nvPr/>
        </p:nvSpPr>
        <p:spPr bwMode="auto">
          <a:xfrm>
            <a:off x="2614613" y="4251325"/>
            <a:ext cx="1360487" cy="715963"/>
          </a:xfrm>
          <a:prstGeom prst="rect">
            <a:avLst/>
          </a:prstGeom>
          <a:noFill/>
          <a:ln w="12700">
            <a:noFill/>
            <a:miter lim="800000"/>
            <a:headEnd/>
            <a:tailEnd/>
          </a:ln>
        </p:spPr>
        <p:txBody>
          <a:bodyPr wrap="none" lIns="0" tIns="0" rIns="0" bIns="0" anchor="ctr">
            <a:spAutoFit/>
          </a:bodyPr>
          <a:lstStyle/>
          <a:p>
            <a:r>
              <a:rPr lang="en-US" sz="4700">
                <a:solidFill>
                  <a:srgbClr val="CE3B00"/>
                </a:solidFill>
                <a:latin typeface="Bertram LET" charset="0"/>
                <a:ea typeface="ＭＳ Ｐゴシック" charset="-128"/>
                <a:sym typeface="Bertram LET" charset="0"/>
              </a:rPr>
              <a:t>Food</a:t>
            </a:r>
          </a:p>
        </p:txBody>
      </p:sp>
      <p:sp>
        <p:nvSpPr>
          <p:cNvPr id="35844" name="Rectangle 4"/>
          <p:cNvSpPr>
            <a:spLocks/>
          </p:cNvSpPr>
          <p:nvPr/>
        </p:nvSpPr>
        <p:spPr bwMode="auto">
          <a:xfrm>
            <a:off x="9513888" y="4305300"/>
            <a:ext cx="1354137" cy="609600"/>
          </a:xfrm>
          <a:prstGeom prst="rect">
            <a:avLst/>
          </a:prstGeom>
          <a:noFill/>
          <a:ln w="12700">
            <a:noFill/>
            <a:miter lim="800000"/>
            <a:headEnd/>
            <a:tailEnd/>
          </a:ln>
        </p:spPr>
        <p:txBody>
          <a:bodyPr wrap="none" lIns="0" tIns="0" rIns="0" bIns="0" anchor="ctr">
            <a:spAutoFit/>
          </a:bodyPr>
          <a:lstStyle/>
          <a:p>
            <a:r>
              <a:rPr lang="en-US">
                <a:solidFill>
                  <a:srgbClr val="D90B00"/>
                </a:solidFill>
                <a:latin typeface="Bertram LET" charset="0"/>
                <a:ea typeface="ＭＳ Ｐゴシック" charset="-128"/>
                <a:sym typeface="Bertram LET" charset="0"/>
              </a:rPr>
              <a:t>Water</a:t>
            </a:r>
          </a:p>
        </p:txBody>
      </p:sp>
      <p:pic>
        <p:nvPicPr>
          <p:cNvPr id="35845" name="Picture 5"/>
          <p:cNvPicPr>
            <a:picLocks noChangeArrowheads="1"/>
          </p:cNvPicPr>
          <p:nvPr/>
        </p:nvPicPr>
        <p:blipFill>
          <a:blip r:embed="rId2"/>
          <a:srcRect/>
          <a:stretch>
            <a:fillRect/>
          </a:stretch>
        </p:blipFill>
        <p:spPr bwMode="auto">
          <a:xfrm>
            <a:off x="1427163" y="6692900"/>
            <a:ext cx="3479800" cy="2768600"/>
          </a:xfrm>
          <a:prstGeom prst="rect">
            <a:avLst/>
          </a:prstGeom>
          <a:noFill/>
          <a:ln w="12700">
            <a:noFill/>
            <a:miter lim="800000"/>
            <a:headEnd/>
            <a:tailEnd/>
          </a:ln>
        </p:spPr>
      </p:pic>
      <p:pic>
        <p:nvPicPr>
          <p:cNvPr id="35846" name="Picture 6"/>
          <p:cNvPicPr>
            <a:picLocks noChangeArrowheads="1"/>
          </p:cNvPicPr>
          <p:nvPr/>
        </p:nvPicPr>
        <p:blipFill>
          <a:blip r:embed="rId3"/>
          <a:srcRect/>
          <a:stretch>
            <a:fillRect/>
          </a:stretch>
        </p:blipFill>
        <p:spPr bwMode="auto">
          <a:xfrm rot="-1044941">
            <a:off x="1358900" y="5010150"/>
            <a:ext cx="1473200" cy="1905000"/>
          </a:xfrm>
          <a:prstGeom prst="rect">
            <a:avLst/>
          </a:prstGeom>
          <a:noFill/>
          <a:ln w="12700">
            <a:noFill/>
            <a:miter lim="800000"/>
            <a:headEnd/>
            <a:tailEnd/>
          </a:ln>
        </p:spPr>
      </p:pic>
      <p:pic>
        <p:nvPicPr>
          <p:cNvPr id="35847" name="Picture 7"/>
          <p:cNvPicPr>
            <a:picLocks noChangeArrowheads="1"/>
          </p:cNvPicPr>
          <p:nvPr/>
        </p:nvPicPr>
        <p:blipFill>
          <a:blip r:embed="rId4"/>
          <a:srcRect/>
          <a:stretch>
            <a:fillRect/>
          </a:stretch>
        </p:blipFill>
        <p:spPr bwMode="auto">
          <a:xfrm>
            <a:off x="3273425" y="5276850"/>
            <a:ext cx="1689100" cy="1689100"/>
          </a:xfrm>
          <a:prstGeom prst="rect">
            <a:avLst/>
          </a:prstGeom>
          <a:noFill/>
          <a:ln w="12700">
            <a:noFill/>
            <a:miter lim="800000"/>
            <a:headEnd/>
            <a:tailEnd/>
          </a:ln>
        </p:spPr>
      </p:pic>
      <p:grpSp>
        <p:nvGrpSpPr>
          <p:cNvPr id="35848" name="Group 8"/>
          <p:cNvGrpSpPr>
            <a:grpSpLocks/>
          </p:cNvGrpSpPr>
          <p:nvPr/>
        </p:nvGrpSpPr>
        <p:grpSpPr bwMode="auto">
          <a:xfrm>
            <a:off x="6761163" y="5156200"/>
            <a:ext cx="5451475" cy="4157663"/>
            <a:chOff x="0" y="0"/>
            <a:chExt cx="3433" cy="2618"/>
          </a:xfrm>
        </p:grpSpPr>
        <p:pic>
          <p:nvPicPr>
            <p:cNvPr id="35849" name="Picture 9"/>
            <p:cNvPicPr>
              <a:picLocks noChangeAspect="1" noChangeArrowheads="1"/>
            </p:cNvPicPr>
            <p:nvPr/>
          </p:nvPicPr>
          <p:blipFill>
            <a:blip r:embed="rId5"/>
            <a:srcRect/>
            <a:stretch>
              <a:fillRect/>
            </a:stretch>
          </p:blipFill>
          <p:spPr bwMode="auto">
            <a:xfrm rot="608207">
              <a:off x="204" y="301"/>
              <a:ext cx="3024" cy="2010"/>
            </a:xfrm>
            <a:prstGeom prst="rect">
              <a:avLst/>
            </a:prstGeom>
            <a:noFill/>
            <a:ln w="12700">
              <a:noFill/>
              <a:miter lim="800000"/>
              <a:headEnd/>
              <a:tailEnd/>
            </a:ln>
          </p:spPr>
        </p:pic>
        <p:pic>
          <p:nvPicPr>
            <p:cNvPr id="35850" name="Picture 10"/>
            <p:cNvPicPr>
              <a:picLocks noChangeArrowheads="1"/>
            </p:cNvPicPr>
            <p:nvPr/>
          </p:nvPicPr>
          <p:blipFill>
            <a:blip r:embed="rId6"/>
            <a:srcRect/>
            <a:stretch>
              <a:fillRect/>
            </a:stretch>
          </p:blipFill>
          <p:spPr bwMode="auto">
            <a:xfrm rot="608207">
              <a:off x="160" y="257"/>
              <a:ext cx="3112" cy="2104"/>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pPr eaLnBrk="1" hangingPunct="1">
              <a:defRPr/>
            </a:pPr>
            <a:r>
              <a:rPr lang="en-US" smtClean="0"/>
              <a:t>Limiting Factor #2</a:t>
            </a:r>
          </a:p>
        </p:txBody>
      </p:sp>
      <p:sp>
        <p:nvSpPr>
          <p:cNvPr id="44034" name="Rectangle 2"/>
          <p:cNvSpPr>
            <a:spLocks noGrp="1" noChangeArrowheads="1"/>
          </p:cNvSpPr>
          <p:nvPr>
            <p:ph type="body" idx="1"/>
          </p:nvPr>
        </p:nvSpPr>
        <p:spPr>
          <a:xfrm>
            <a:off x="2044700" y="2489200"/>
            <a:ext cx="9575800" cy="1193800"/>
          </a:xfrm>
        </p:spPr>
        <p:txBody>
          <a:bodyPr anchor="t"/>
          <a:lstStyle/>
          <a:p>
            <a:pPr eaLnBrk="1" hangingPunct="1">
              <a:lnSpc>
                <a:spcPct val="90000"/>
              </a:lnSpc>
              <a:defRPr/>
            </a:pPr>
            <a:r>
              <a:rPr lang="en-US" sz="7200" b="1" smtClean="0">
                <a:solidFill>
                  <a:srgbClr val="66B132"/>
                </a:solidFill>
              </a:rPr>
              <a:t>Space</a:t>
            </a:r>
            <a:endParaRPr lang="en-US" sz="7200" b="1" smtClean="0">
              <a:solidFill>
                <a:srgbClr val="66B132"/>
              </a:solidFill>
              <a:ea typeface="ヒラギノ角ゴ ProN W6" charset="0"/>
              <a:cs typeface="ヒラギノ角ゴ ProN W6" charset="0"/>
            </a:endParaRPr>
          </a:p>
        </p:txBody>
      </p:sp>
      <p:pic>
        <p:nvPicPr>
          <p:cNvPr id="36867" name="Picture 3"/>
          <p:cNvPicPr>
            <a:picLocks noChangeArrowheads="1"/>
          </p:cNvPicPr>
          <p:nvPr/>
        </p:nvPicPr>
        <p:blipFill>
          <a:blip r:embed="rId2"/>
          <a:srcRect/>
          <a:stretch>
            <a:fillRect/>
          </a:stretch>
        </p:blipFill>
        <p:spPr bwMode="auto">
          <a:xfrm>
            <a:off x="3317875" y="4025900"/>
            <a:ext cx="7124700" cy="54991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pPr eaLnBrk="1" hangingPunct="1">
              <a:defRPr/>
            </a:pPr>
            <a:r>
              <a:rPr lang="en-US" smtClean="0"/>
              <a:t>Limiting Factor #3</a:t>
            </a:r>
          </a:p>
        </p:txBody>
      </p:sp>
      <p:sp>
        <p:nvSpPr>
          <p:cNvPr id="45058" name="Rectangle 2"/>
          <p:cNvSpPr>
            <a:spLocks noGrp="1" noChangeArrowheads="1"/>
          </p:cNvSpPr>
          <p:nvPr>
            <p:ph type="body" idx="1"/>
          </p:nvPr>
        </p:nvSpPr>
        <p:spPr>
          <a:xfrm>
            <a:off x="2044700" y="2489200"/>
            <a:ext cx="9575800" cy="1193800"/>
          </a:xfrm>
        </p:spPr>
        <p:txBody>
          <a:bodyPr anchor="t"/>
          <a:lstStyle/>
          <a:p>
            <a:pPr eaLnBrk="1" hangingPunct="1">
              <a:lnSpc>
                <a:spcPct val="90000"/>
              </a:lnSpc>
              <a:defRPr/>
            </a:pPr>
            <a:r>
              <a:rPr lang="en-US" sz="7200" b="1" smtClean="0">
                <a:solidFill>
                  <a:srgbClr val="66B132"/>
                </a:solidFill>
              </a:rPr>
              <a:t>Predators</a:t>
            </a:r>
            <a:endParaRPr lang="en-US" sz="7200" b="1" smtClean="0">
              <a:solidFill>
                <a:srgbClr val="66B132"/>
              </a:solidFill>
              <a:ea typeface="ヒラギノ角ゴ ProN W6" charset="0"/>
              <a:cs typeface="ヒラギノ角ゴ ProN W6" charset="0"/>
            </a:endParaRPr>
          </a:p>
        </p:txBody>
      </p:sp>
      <p:pic>
        <p:nvPicPr>
          <p:cNvPr id="37891" name="Picture 3"/>
          <p:cNvPicPr>
            <a:picLocks noChangeArrowheads="1"/>
          </p:cNvPicPr>
          <p:nvPr/>
        </p:nvPicPr>
        <p:blipFill>
          <a:blip r:embed="rId2"/>
          <a:srcRect/>
          <a:stretch>
            <a:fillRect/>
          </a:stretch>
        </p:blipFill>
        <p:spPr bwMode="auto">
          <a:xfrm>
            <a:off x="3022600" y="4038600"/>
            <a:ext cx="7708900" cy="52959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a:lstStyle/>
          <a:p>
            <a:pPr eaLnBrk="1" hangingPunct="1">
              <a:defRPr/>
            </a:pPr>
            <a:r>
              <a:rPr lang="en-US" smtClean="0"/>
              <a:t>Limiting Factor #4</a:t>
            </a:r>
          </a:p>
        </p:txBody>
      </p:sp>
      <p:sp>
        <p:nvSpPr>
          <p:cNvPr id="46082" name="Rectangle 2"/>
          <p:cNvSpPr>
            <a:spLocks noGrp="1" noChangeArrowheads="1"/>
          </p:cNvSpPr>
          <p:nvPr>
            <p:ph type="body" idx="1"/>
          </p:nvPr>
        </p:nvSpPr>
        <p:spPr>
          <a:xfrm>
            <a:off x="2044700" y="2235200"/>
            <a:ext cx="9575800" cy="1193800"/>
          </a:xfrm>
        </p:spPr>
        <p:txBody>
          <a:bodyPr anchor="t"/>
          <a:lstStyle/>
          <a:p>
            <a:pPr eaLnBrk="1" hangingPunct="1">
              <a:lnSpc>
                <a:spcPct val="90000"/>
              </a:lnSpc>
              <a:defRPr/>
            </a:pPr>
            <a:r>
              <a:rPr lang="en-US" sz="7200" b="1" smtClean="0">
                <a:solidFill>
                  <a:srgbClr val="66B132"/>
                </a:solidFill>
              </a:rPr>
              <a:t>Disease</a:t>
            </a:r>
            <a:endParaRPr lang="en-US" sz="7200" b="1" smtClean="0">
              <a:solidFill>
                <a:srgbClr val="66B132"/>
              </a:solidFill>
              <a:ea typeface="ヒラギノ角ゴ ProN W6" charset="0"/>
              <a:cs typeface="ヒラギノ角ゴ ProN W6" charset="0"/>
            </a:endParaRPr>
          </a:p>
        </p:txBody>
      </p:sp>
      <p:grpSp>
        <p:nvGrpSpPr>
          <p:cNvPr id="38915" name="Group 3"/>
          <p:cNvGrpSpPr>
            <a:grpSpLocks/>
          </p:cNvGrpSpPr>
          <p:nvPr/>
        </p:nvGrpSpPr>
        <p:grpSpPr bwMode="auto">
          <a:xfrm>
            <a:off x="2197100" y="3683000"/>
            <a:ext cx="3822700" cy="5791200"/>
            <a:chOff x="0" y="0"/>
            <a:chExt cx="2408" cy="3648"/>
          </a:xfrm>
        </p:grpSpPr>
        <p:pic>
          <p:nvPicPr>
            <p:cNvPr id="38925" name="Picture 4"/>
            <p:cNvPicPr>
              <a:picLocks noChangeAspect="1" noChangeArrowheads="1"/>
            </p:cNvPicPr>
            <p:nvPr/>
          </p:nvPicPr>
          <p:blipFill>
            <a:blip r:embed="rId2"/>
            <a:srcRect/>
            <a:stretch>
              <a:fillRect/>
            </a:stretch>
          </p:blipFill>
          <p:spPr bwMode="auto">
            <a:xfrm>
              <a:off x="24" y="24"/>
              <a:ext cx="2360" cy="3600"/>
            </a:xfrm>
            <a:prstGeom prst="rect">
              <a:avLst/>
            </a:prstGeom>
            <a:noFill/>
            <a:ln w="12700">
              <a:noFill/>
              <a:miter lim="800000"/>
              <a:headEnd/>
              <a:tailEnd/>
            </a:ln>
          </p:spPr>
        </p:pic>
        <p:pic>
          <p:nvPicPr>
            <p:cNvPr id="38926" name="Picture 5"/>
            <p:cNvPicPr>
              <a:picLocks noChangeArrowheads="1"/>
            </p:cNvPicPr>
            <p:nvPr/>
          </p:nvPicPr>
          <p:blipFill>
            <a:blip r:embed="rId3"/>
            <a:srcRect/>
            <a:stretch>
              <a:fillRect/>
            </a:stretch>
          </p:blipFill>
          <p:spPr bwMode="auto">
            <a:xfrm>
              <a:off x="0" y="0"/>
              <a:ext cx="2408" cy="3648"/>
            </a:xfrm>
            <a:prstGeom prst="rect">
              <a:avLst/>
            </a:prstGeom>
            <a:noFill/>
            <a:ln w="12700">
              <a:noFill/>
              <a:miter lim="800000"/>
              <a:headEnd/>
              <a:tailEnd/>
            </a:ln>
          </p:spPr>
        </p:pic>
      </p:grpSp>
      <p:sp>
        <p:nvSpPr>
          <p:cNvPr id="38916" name="Rectangle 6"/>
          <p:cNvSpPr>
            <a:spLocks/>
          </p:cNvSpPr>
          <p:nvPr/>
        </p:nvSpPr>
        <p:spPr bwMode="auto">
          <a:xfrm rot="-5335980">
            <a:off x="1281906" y="4696619"/>
            <a:ext cx="1354138"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progeria</a:t>
            </a:r>
          </a:p>
        </p:txBody>
      </p:sp>
      <p:grpSp>
        <p:nvGrpSpPr>
          <p:cNvPr id="38917" name="Group 7"/>
          <p:cNvGrpSpPr>
            <a:grpSpLocks/>
          </p:cNvGrpSpPr>
          <p:nvPr/>
        </p:nvGrpSpPr>
        <p:grpSpPr bwMode="auto">
          <a:xfrm>
            <a:off x="6667500" y="5283200"/>
            <a:ext cx="5080000" cy="3314700"/>
            <a:chOff x="0" y="0"/>
            <a:chExt cx="3200" cy="2088"/>
          </a:xfrm>
        </p:grpSpPr>
        <p:pic>
          <p:nvPicPr>
            <p:cNvPr id="38923" name="Picture 8"/>
            <p:cNvPicPr>
              <a:picLocks noChangeAspect="1" noChangeArrowheads="1"/>
            </p:cNvPicPr>
            <p:nvPr/>
          </p:nvPicPr>
          <p:blipFill>
            <a:blip r:embed="rId4"/>
            <a:srcRect/>
            <a:stretch>
              <a:fillRect/>
            </a:stretch>
          </p:blipFill>
          <p:spPr bwMode="auto">
            <a:xfrm>
              <a:off x="24" y="24"/>
              <a:ext cx="3152" cy="2033"/>
            </a:xfrm>
            <a:prstGeom prst="rect">
              <a:avLst/>
            </a:prstGeom>
            <a:noFill/>
            <a:ln w="12700">
              <a:noFill/>
              <a:miter lim="800000"/>
              <a:headEnd/>
              <a:tailEnd/>
            </a:ln>
          </p:spPr>
        </p:pic>
        <p:pic>
          <p:nvPicPr>
            <p:cNvPr id="38924" name="Picture 9"/>
            <p:cNvPicPr>
              <a:picLocks noChangeArrowheads="1"/>
            </p:cNvPicPr>
            <p:nvPr/>
          </p:nvPicPr>
          <p:blipFill>
            <a:blip r:embed="rId5"/>
            <a:srcRect/>
            <a:stretch>
              <a:fillRect/>
            </a:stretch>
          </p:blipFill>
          <p:spPr bwMode="auto">
            <a:xfrm>
              <a:off x="0" y="0"/>
              <a:ext cx="3200" cy="2088"/>
            </a:xfrm>
            <a:prstGeom prst="rect">
              <a:avLst/>
            </a:prstGeom>
            <a:noFill/>
            <a:ln w="12700">
              <a:noFill/>
              <a:miter lim="800000"/>
              <a:headEnd/>
              <a:tailEnd/>
            </a:ln>
          </p:spPr>
        </p:pic>
      </p:grpSp>
      <p:sp>
        <p:nvSpPr>
          <p:cNvPr id="38918" name="Rectangle 10"/>
          <p:cNvSpPr>
            <a:spLocks/>
          </p:cNvSpPr>
          <p:nvPr/>
        </p:nvSpPr>
        <p:spPr bwMode="auto">
          <a:xfrm>
            <a:off x="6757988" y="4876800"/>
            <a:ext cx="1862137"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Bark Beetle</a:t>
            </a:r>
          </a:p>
        </p:txBody>
      </p:sp>
      <p:grpSp>
        <p:nvGrpSpPr>
          <p:cNvPr id="38919" name="Group 11"/>
          <p:cNvGrpSpPr>
            <a:grpSpLocks/>
          </p:cNvGrpSpPr>
          <p:nvPr/>
        </p:nvGrpSpPr>
        <p:grpSpPr bwMode="auto">
          <a:xfrm>
            <a:off x="9639300" y="2997200"/>
            <a:ext cx="2616200" cy="1981200"/>
            <a:chOff x="0" y="0"/>
            <a:chExt cx="1648" cy="1248"/>
          </a:xfrm>
        </p:grpSpPr>
        <p:pic>
          <p:nvPicPr>
            <p:cNvPr id="38921" name="Picture 12"/>
            <p:cNvPicPr>
              <a:picLocks noChangeAspect="1" noChangeArrowheads="1"/>
            </p:cNvPicPr>
            <p:nvPr/>
          </p:nvPicPr>
          <p:blipFill>
            <a:blip r:embed="rId6"/>
            <a:srcRect/>
            <a:stretch>
              <a:fillRect/>
            </a:stretch>
          </p:blipFill>
          <p:spPr bwMode="auto">
            <a:xfrm>
              <a:off x="24" y="24"/>
              <a:ext cx="1600" cy="1200"/>
            </a:xfrm>
            <a:prstGeom prst="rect">
              <a:avLst/>
            </a:prstGeom>
            <a:noFill/>
            <a:ln w="12700">
              <a:noFill/>
              <a:miter lim="800000"/>
              <a:headEnd/>
              <a:tailEnd/>
            </a:ln>
          </p:spPr>
        </p:pic>
        <p:pic>
          <p:nvPicPr>
            <p:cNvPr id="38922" name="Picture 13"/>
            <p:cNvPicPr>
              <a:picLocks noChangeArrowheads="1"/>
            </p:cNvPicPr>
            <p:nvPr/>
          </p:nvPicPr>
          <p:blipFill>
            <a:blip r:embed="rId7"/>
            <a:srcRect/>
            <a:stretch>
              <a:fillRect/>
            </a:stretch>
          </p:blipFill>
          <p:spPr bwMode="auto">
            <a:xfrm>
              <a:off x="0" y="0"/>
              <a:ext cx="1648" cy="1248"/>
            </a:xfrm>
            <a:prstGeom prst="rect">
              <a:avLst/>
            </a:prstGeom>
            <a:noFill/>
            <a:ln w="12700">
              <a:noFill/>
              <a:miter lim="800000"/>
              <a:headEnd/>
              <a:tailEnd/>
            </a:ln>
          </p:spPr>
        </p:pic>
      </p:grpSp>
      <p:sp>
        <p:nvSpPr>
          <p:cNvPr id="38920" name="Line 14"/>
          <p:cNvSpPr>
            <a:spLocks noChangeShapeType="1"/>
          </p:cNvSpPr>
          <p:nvPr/>
        </p:nvSpPr>
        <p:spPr bwMode="auto">
          <a:xfrm rot="10800000" flipH="1">
            <a:off x="9029700" y="4049713"/>
            <a:ext cx="812800" cy="1525587"/>
          </a:xfrm>
          <a:prstGeom prst="line">
            <a:avLst/>
          </a:prstGeom>
          <a:noFill/>
          <a:ln w="114300">
            <a:solidFill>
              <a:srgbClr val="DE32D5"/>
            </a:solidFill>
            <a:miter lim="800000"/>
            <a:headEnd type="stealth" w="med" len="med"/>
            <a:tailEnd/>
          </a:ln>
        </p:spPr>
        <p:txBody>
          <a:bodyPr lIns="0" tIns="0" rIns="0" bIns="0"/>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body" idx="1"/>
          </p:nvPr>
        </p:nvSpPr>
        <p:spPr>
          <a:xfrm>
            <a:off x="2044700" y="2235200"/>
            <a:ext cx="9575800" cy="1193800"/>
          </a:xfrm>
        </p:spPr>
        <p:txBody>
          <a:bodyPr anchor="t"/>
          <a:lstStyle/>
          <a:p>
            <a:pPr eaLnBrk="1" hangingPunct="1">
              <a:lnSpc>
                <a:spcPct val="90000"/>
              </a:lnSpc>
              <a:defRPr/>
            </a:pPr>
            <a:r>
              <a:rPr lang="en-US" sz="7200" b="1" smtClean="0">
                <a:solidFill>
                  <a:srgbClr val="66B132"/>
                </a:solidFill>
              </a:rPr>
              <a:t>Habitat</a:t>
            </a:r>
            <a:endParaRPr lang="en-US" sz="7200" b="1" smtClean="0">
              <a:solidFill>
                <a:srgbClr val="66B132"/>
              </a:solidFill>
              <a:ea typeface="ヒラギノ角ゴ ProN W6" charset="0"/>
              <a:cs typeface="ヒラギノ角ゴ ProN W6" charset="0"/>
            </a:endParaRPr>
          </a:p>
        </p:txBody>
      </p:sp>
      <p:sp>
        <p:nvSpPr>
          <p:cNvPr id="47106" name="Rectangle 2"/>
          <p:cNvSpPr>
            <a:spLocks noGrp="1" noChangeArrowheads="1"/>
          </p:cNvSpPr>
          <p:nvPr>
            <p:ph type="title"/>
          </p:nvPr>
        </p:nvSpPr>
        <p:spPr/>
        <p:txBody>
          <a:bodyPr/>
          <a:lstStyle/>
          <a:p>
            <a:pPr eaLnBrk="1" hangingPunct="1">
              <a:defRPr/>
            </a:pPr>
            <a:r>
              <a:rPr lang="en-US" smtClean="0"/>
              <a:t>Limiting Factor #5</a:t>
            </a:r>
          </a:p>
        </p:txBody>
      </p:sp>
      <p:pic>
        <p:nvPicPr>
          <p:cNvPr id="39939" name="Picture 3"/>
          <p:cNvPicPr>
            <a:picLocks noChangeAspect="1" noChangeArrowheads="1"/>
          </p:cNvPicPr>
          <p:nvPr/>
        </p:nvPicPr>
        <p:blipFill>
          <a:blip r:embed="rId2"/>
          <a:srcRect/>
          <a:stretch>
            <a:fillRect/>
          </a:stretch>
        </p:blipFill>
        <p:spPr bwMode="auto">
          <a:xfrm rot="-565433">
            <a:off x="1443038" y="4591050"/>
            <a:ext cx="3524250" cy="3048000"/>
          </a:xfrm>
          <a:prstGeom prst="rect">
            <a:avLst/>
          </a:prstGeom>
          <a:noFill/>
          <a:ln w="12700">
            <a:noFill/>
            <a:miter lim="800000"/>
            <a:headEnd/>
            <a:tailEnd/>
          </a:ln>
        </p:spPr>
      </p:pic>
      <p:pic>
        <p:nvPicPr>
          <p:cNvPr id="39940" name="Picture 4"/>
          <p:cNvPicPr>
            <a:picLocks noChangeAspect="1" noChangeArrowheads="1"/>
          </p:cNvPicPr>
          <p:nvPr/>
        </p:nvPicPr>
        <p:blipFill>
          <a:blip r:embed="rId3"/>
          <a:srcRect/>
          <a:stretch>
            <a:fillRect/>
          </a:stretch>
        </p:blipFill>
        <p:spPr bwMode="auto">
          <a:xfrm>
            <a:off x="7785100" y="4064000"/>
            <a:ext cx="4127500" cy="5511800"/>
          </a:xfrm>
          <a:prstGeom prst="rect">
            <a:avLst/>
          </a:prstGeom>
          <a:noFill/>
          <a:ln w="12700">
            <a:noFill/>
            <a:miter lim="800000"/>
            <a:headEnd/>
            <a:tailEnd/>
          </a:ln>
        </p:spPr>
      </p:pic>
      <p:sp>
        <p:nvSpPr>
          <p:cNvPr id="39941" name="Freeform 5"/>
          <p:cNvSpPr>
            <a:spLocks/>
          </p:cNvSpPr>
          <p:nvPr/>
        </p:nvSpPr>
        <p:spPr bwMode="auto">
          <a:xfrm rot="1234872" flipH="1">
            <a:off x="4314825" y="5002213"/>
            <a:ext cx="3898900" cy="914400"/>
          </a:xfrm>
          <a:custGeom>
            <a:avLst/>
            <a:gdLst>
              <a:gd name="T0" fmla="*/ 0 w 21600"/>
              <a:gd name="T1" fmla="*/ 318050 h 21600"/>
              <a:gd name="T2" fmla="*/ 791693 w 21600"/>
              <a:gd name="T3" fmla="*/ 26501 h 21600"/>
              <a:gd name="T4" fmla="*/ 1269670 w 21600"/>
              <a:gd name="T5" fmla="*/ 0 h 21600"/>
              <a:gd name="T6" fmla="*/ 1897104 w 21600"/>
              <a:gd name="T7" fmla="*/ 92752 h 21600"/>
              <a:gd name="T8" fmla="*/ 2375260 w 21600"/>
              <a:gd name="T9" fmla="*/ 145754 h 21600"/>
              <a:gd name="T10" fmla="*/ 3062442 w 21600"/>
              <a:gd name="T11" fmla="*/ 331301 h 21600"/>
              <a:gd name="T12" fmla="*/ 3555400 w 21600"/>
              <a:gd name="T13" fmla="*/ 662601 h 21600"/>
              <a:gd name="T14" fmla="*/ 3898900 w 21600"/>
              <a:gd name="T15" fmla="*/ 91440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7513"/>
                </a:moveTo>
                <a:lnTo>
                  <a:pt x="4386" y="626"/>
                </a:lnTo>
                <a:lnTo>
                  <a:pt x="7034" y="0"/>
                </a:lnTo>
                <a:lnTo>
                  <a:pt x="10510" y="2191"/>
                </a:lnTo>
                <a:lnTo>
                  <a:pt x="13159" y="3443"/>
                </a:lnTo>
                <a:lnTo>
                  <a:pt x="16966" y="7826"/>
                </a:lnTo>
                <a:lnTo>
                  <a:pt x="19697" y="15652"/>
                </a:lnTo>
                <a:lnTo>
                  <a:pt x="21600" y="21600"/>
                </a:lnTo>
              </a:path>
            </a:pathLst>
          </a:custGeom>
          <a:noFill/>
          <a:ln w="114300" cap="flat">
            <a:solidFill>
              <a:srgbClr val="DE4C20"/>
            </a:solidFill>
            <a:prstDash val="solid"/>
            <a:miter lim="800000"/>
            <a:headEnd type="arrow" w="med" len="med"/>
            <a:tailEnd type="none" w="med" len="med"/>
          </a:ln>
        </p:spPr>
        <p:txBody>
          <a:bodyPr lIns="0" tIns="0" rIns="0" bIns="0"/>
          <a:lstStyle/>
          <a:p>
            <a:endParaRPr lang="en-US"/>
          </a:p>
        </p:txBody>
      </p:sp>
      <p:sp>
        <p:nvSpPr>
          <p:cNvPr id="39942" name="Rectangle 6"/>
          <p:cNvSpPr>
            <a:spLocks/>
          </p:cNvSpPr>
          <p:nvPr/>
        </p:nvSpPr>
        <p:spPr bwMode="auto">
          <a:xfrm>
            <a:off x="5956300" y="3784600"/>
            <a:ext cx="493713" cy="1524000"/>
          </a:xfrm>
          <a:prstGeom prst="rect">
            <a:avLst/>
          </a:prstGeom>
          <a:noFill/>
          <a:ln w="12700">
            <a:noFill/>
            <a:miter lim="800000"/>
            <a:headEnd/>
            <a:tailEnd/>
          </a:ln>
        </p:spPr>
        <p:txBody>
          <a:bodyPr wrap="none" lIns="0" tIns="0" rIns="0" bIns="0" anchor="ctr">
            <a:spAutoFit/>
          </a:bodyPr>
          <a:lstStyle/>
          <a:p>
            <a:r>
              <a:rPr lang="en-US" sz="10000">
                <a:solidFill>
                  <a:srgbClr val="DD271D"/>
                </a:solidFill>
                <a:latin typeface="Optima" charset="0"/>
                <a:ea typeface="ＭＳ Ｐゴシック" charset="-128"/>
                <a:sym typeface="Optima" charset="0"/>
              </a:rPr>
              <a:t>?</a:t>
            </a:r>
          </a:p>
        </p:txBody>
      </p:sp>
      <p:sp>
        <p:nvSpPr>
          <p:cNvPr id="39943" name="Rectangle 7"/>
          <p:cNvSpPr>
            <a:spLocks/>
          </p:cNvSpPr>
          <p:nvPr/>
        </p:nvSpPr>
        <p:spPr bwMode="auto">
          <a:xfrm>
            <a:off x="5632450" y="5435600"/>
            <a:ext cx="1143000"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NOPE!</a:t>
            </a:r>
          </a:p>
        </p:txBody>
      </p:sp>
      <p:sp>
        <p:nvSpPr>
          <p:cNvPr id="39944" name="Rectangle 8"/>
          <p:cNvSpPr>
            <a:spLocks/>
          </p:cNvSpPr>
          <p:nvPr/>
        </p:nvSpPr>
        <p:spPr bwMode="auto">
          <a:xfrm>
            <a:off x="2940050" y="8077200"/>
            <a:ext cx="4722813"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Not the right Habitat (Home)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2044700" y="1168400"/>
            <a:ext cx="9575800" cy="8763000"/>
          </a:xfrm>
        </p:spPr>
        <p:txBody>
          <a:bodyPr anchor="t"/>
          <a:lstStyle/>
          <a:p>
            <a:pPr eaLnBrk="1" hangingPunct="1"/>
            <a:r>
              <a:rPr lang="en-US" sz="6400" smtClean="0"/>
              <a:t>So now we know what limits a population from growing...Now let</a:t>
            </a:r>
            <a:r>
              <a:rPr lang="ja-JP" altLang="en-US" sz="6400" smtClean="0">
                <a:latin typeface="Arial" pitchFamily="34" charset="0"/>
              </a:rPr>
              <a:t>’</a:t>
            </a:r>
            <a:r>
              <a:rPr lang="en-US" altLang="ja-JP" sz="6400" smtClean="0"/>
              <a:t>s look at the different ways a population can grow</a:t>
            </a:r>
            <a:endParaRPr lang="en-US" sz="640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p:txBody>
          <a:bodyPr/>
          <a:lstStyle/>
          <a:p>
            <a:pPr eaLnBrk="1" hangingPunct="1">
              <a:defRPr/>
            </a:pPr>
            <a:r>
              <a:rPr lang="en-US" smtClean="0"/>
              <a:t>There are 2 different models:</a:t>
            </a:r>
          </a:p>
        </p:txBody>
      </p:sp>
      <p:sp>
        <p:nvSpPr>
          <p:cNvPr id="49154" name="Rectangle 2"/>
          <p:cNvSpPr>
            <a:spLocks noGrp="1" noChangeArrowheads="1"/>
          </p:cNvSpPr>
          <p:nvPr>
            <p:ph type="body" idx="1"/>
          </p:nvPr>
        </p:nvSpPr>
        <p:spPr>
          <a:xfrm>
            <a:off x="1155700" y="3886200"/>
            <a:ext cx="11264900" cy="5842000"/>
          </a:xfrm>
        </p:spPr>
        <p:txBody>
          <a:bodyPr anchor="t"/>
          <a:lstStyle/>
          <a:p>
            <a:pPr eaLnBrk="1" hangingPunct="1">
              <a:defRPr/>
            </a:pPr>
            <a:r>
              <a:rPr lang="en-US" sz="6400" smtClean="0"/>
              <a:t>1. </a:t>
            </a:r>
            <a:r>
              <a:rPr lang="en-US" sz="6400" smtClean="0">
                <a:solidFill>
                  <a:srgbClr val="0044FE"/>
                </a:solidFill>
              </a:rPr>
              <a:t>Exponential Growth Model</a:t>
            </a:r>
            <a:endParaRPr lang="en-US" sz="6400" smtClean="0"/>
          </a:p>
          <a:p>
            <a:pPr eaLnBrk="1" hangingPunct="1">
              <a:defRPr/>
            </a:pPr>
            <a:r>
              <a:rPr lang="en-US" sz="6400" smtClean="0"/>
              <a:t>2. </a:t>
            </a:r>
            <a:r>
              <a:rPr lang="en-US" sz="6400" smtClean="0">
                <a:solidFill>
                  <a:srgbClr val="0044FE"/>
                </a:solidFill>
              </a:rPr>
              <a:t>Logistical Growth Model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2044700" y="-609600"/>
            <a:ext cx="9575800" cy="2590800"/>
          </a:xfrm>
        </p:spPr>
        <p:txBody>
          <a:bodyPr/>
          <a:lstStyle/>
          <a:p>
            <a:pPr eaLnBrk="1" hangingPunct="1">
              <a:defRPr/>
            </a:pPr>
            <a:r>
              <a:rPr lang="en-US" smtClean="0"/>
              <a:t>Exponential Growth </a:t>
            </a:r>
          </a:p>
        </p:txBody>
      </p:sp>
      <p:sp>
        <p:nvSpPr>
          <p:cNvPr id="50178" name="Rectangle 2"/>
          <p:cNvSpPr>
            <a:spLocks noGrp="1" noChangeArrowheads="1"/>
          </p:cNvSpPr>
          <p:nvPr>
            <p:ph type="body" idx="1"/>
          </p:nvPr>
        </p:nvSpPr>
        <p:spPr>
          <a:xfrm>
            <a:off x="381000" y="6629400"/>
            <a:ext cx="12115800" cy="1727200"/>
          </a:xfrm>
        </p:spPr>
        <p:txBody>
          <a:bodyPr/>
          <a:lstStyle/>
          <a:p>
            <a:pPr marL="738188" eaLnBrk="1" hangingPunct="1">
              <a:defRPr/>
            </a:pPr>
            <a:r>
              <a:rPr lang="en-US" smtClean="0"/>
              <a:t>Resources are plentiful (there is a lot of food and water!)</a:t>
            </a:r>
          </a:p>
          <a:p>
            <a:pPr marL="738188" eaLnBrk="1" hangingPunct="1">
              <a:spcBef>
                <a:spcPts val="1600"/>
              </a:spcBef>
              <a:defRPr/>
            </a:pPr>
            <a:r>
              <a:rPr lang="en-US" smtClean="0"/>
              <a:t>All populations grow this way until some limiting factor stops them</a:t>
            </a:r>
          </a:p>
        </p:txBody>
      </p:sp>
      <p:grpSp>
        <p:nvGrpSpPr>
          <p:cNvPr id="43011" name="Group 3"/>
          <p:cNvGrpSpPr>
            <a:grpSpLocks/>
          </p:cNvGrpSpPr>
          <p:nvPr/>
        </p:nvGrpSpPr>
        <p:grpSpPr bwMode="auto">
          <a:xfrm>
            <a:off x="3416300" y="1371600"/>
            <a:ext cx="6845300" cy="5207000"/>
            <a:chOff x="0" y="0"/>
            <a:chExt cx="4312" cy="3280"/>
          </a:xfrm>
        </p:grpSpPr>
        <p:pic>
          <p:nvPicPr>
            <p:cNvPr id="43012" name="Picture 4"/>
            <p:cNvPicPr>
              <a:picLocks noChangeAspect="1" noChangeArrowheads="1"/>
            </p:cNvPicPr>
            <p:nvPr/>
          </p:nvPicPr>
          <p:blipFill>
            <a:blip r:embed="rId3"/>
            <a:srcRect/>
            <a:stretch>
              <a:fillRect/>
            </a:stretch>
          </p:blipFill>
          <p:spPr bwMode="auto">
            <a:xfrm>
              <a:off x="24" y="24"/>
              <a:ext cx="4259" cy="3232"/>
            </a:xfrm>
            <a:prstGeom prst="rect">
              <a:avLst/>
            </a:prstGeom>
            <a:noFill/>
            <a:ln w="12700">
              <a:noFill/>
              <a:miter lim="800000"/>
              <a:headEnd/>
              <a:tailEnd/>
            </a:ln>
          </p:spPr>
        </p:pic>
        <p:pic>
          <p:nvPicPr>
            <p:cNvPr id="43013" name="Picture 5"/>
            <p:cNvPicPr>
              <a:picLocks noChangeArrowheads="1"/>
            </p:cNvPicPr>
            <p:nvPr/>
          </p:nvPicPr>
          <p:blipFill>
            <a:blip r:embed="rId4"/>
            <a:srcRect/>
            <a:stretch>
              <a:fillRect/>
            </a:stretch>
          </p:blipFill>
          <p:spPr bwMode="auto">
            <a:xfrm>
              <a:off x="0" y="0"/>
              <a:ext cx="4312" cy="3280"/>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pPr eaLnBrk="1" hangingPunct="1">
              <a:defRPr/>
            </a:pPr>
            <a:r>
              <a:rPr lang="en-US" dirty="0" smtClean="0"/>
              <a:t>Population Ecology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2044700" y="-101600"/>
            <a:ext cx="9575800" cy="2590800"/>
          </a:xfrm>
        </p:spPr>
        <p:txBody>
          <a:bodyPr/>
          <a:lstStyle/>
          <a:p>
            <a:pPr eaLnBrk="1" hangingPunct="1">
              <a:lnSpc>
                <a:spcPct val="70000"/>
              </a:lnSpc>
              <a:defRPr/>
            </a:pPr>
            <a:r>
              <a:rPr lang="en-US" smtClean="0"/>
              <a:t>Logistical Growth Model</a:t>
            </a:r>
          </a:p>
        </p:txBody>
      </p:sp>
      <p:sp>
        <p:nvSpPr>
          <p:cNvPr id="51202" name="Rectangle 2"/>
          <p:cNvSpPr>
            <a:spLocks noGrp="1" noChangeArrowheads="1"/>
          </p:cNvSpPr>
          <p:nvPr>
            <p:ph type="body" idx="1"/>
          </p:nvPr>
        </p:nvSpPr>
        <p:spPr>
          <a:xfrm>
            <a:off x="762000" y="6553200"/>
            <a:ext cx="11658600" cy="2209800"/>
          </a:xfrm>
        </p:spPr>
        <p:txBody>
          <a:bodyPr/>
          <a:lstStyle/>
          <a:p>
            <a:pPr marL="738188" eaLnBrk="1" hangingPunct="1">
              <a:defRPr/>
            </a:pPr>
            <a:r>
              <a:rPr lang="en-US" smtClean="0"/>
              <a:t>Limiting factors keep the population from growing exponentially</a:t>
            </a:r>
          </a:p>
          <a:p>
            <a:pPr marL="738188" eaLnBrk="1" hangingPunct="1">
              <a:spcBef>
                <a:spcPts val="1100"/>
              </a:spcBef>
              <a:defRPr/>
            </a:pPr>
            <a:r>
              <a:rPr lang="en-US" smtClean="0"/>
              <a:t>Logistical growth = Carrying Capacity</a:t>
            </a:r>
          </a:p>
        </p:txBody>
      </p:sp>
      <p:grpSp>
        <p:nvGrpSpPr>
          <p:cNvPr id="44035" name="Group 3"/>
          <p:cNvGrpSpPr>
            <a:grpSpLocks/>
          </p:cNvGrpSpPr>
          <p:nvPr/>
        </p:nvGrpSpPr>
        <p:grpSpPr bwMode="auto">
          <a:xfrm>
            <a:off x="3302000" y="1981200"/>
            <a:ext cx="6400800" cy="4914900"/>
            <a:chOff x="0" y="0"/>
            <a:chExt cx="4032" cy="3096"/>
          </a:xfrm>
        </p:grpSpPr>
        <p:pic>
          <p:nvPicPr>
            <p:cNvPr id="44036" name="Picture 4"/>
            <p:cNvPicPr>
              <a:picLocks noChangeAspect="1" noChangeArrowheads="1"/>
            </p:cNvPicPr>
            <p:nvPr/>
          </p:nvPicPr>
          <p:blipFill>
            <a:blip r:embed="rId2"/>
            <a:srcRect/>
            <a:stretch>
              <a:fillRect/>
            </a:stretch>
          </p:blipFill>
          <p:spPr bwMode="auto">
            <a:xfrm>
              <a:off x="24" y="24"/>
              <a:ext cx="3984" cy="3048"/>
            </a:xfrm>
            <a:prstGeom prst="rect">
              <a:avLst/>
            </a:prstGeom>
            <a:noFill/>
            <a:ln w="12700">
              <a:noFill/>
              <a:miter lim="800000"/>
              <a:headEnd/>
              <a:tailEnd/>
            </a:ln>
          </p:spPr>
        </p:pic>
        <p:pic>
          <p:nvPicPr>
            <p:cNvPr id="44037" name="Picture 5"/>
            <p:cNvPicPr>
              <a:picLocks noChangeArrowheads="1"/>
            </p:cNvPicPr>
            <p:nvPr/>
          </p:nvPicPr>
          <p:blipFill>
            <a:blip r:embed="rId3"/>
            <a:srcRect/>
            <a:stretch>
              <a:fillRect/>
            </a:stretch>
          </p:blipFill>
          <p:spPr bwMode="auto">
            <a:xfrm>
              <a:off x="0" y="0"/>
              <a:ext cx="4032" cy="3096"/>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a:lstStyle/>
          <a:p>
            <a:pPr eaLnBrk="1" hangingPunct="1">
              <a:defRPr/>
            </a:pPr>
            <a:r>
              <a:rPr lang="en-US" smtClean="0"/>
              <a:t>Carrying Capacity</a:t>
            </a:r>
          </a:p>
        </p:txBody>
      </p:sp>
      <p:sp>
        <p:nvSpPr>
          <p:cNvPr id="52226" name="Rectangle 2"/>
          <p:cNvSpPr>
            <a:spLocks noGrp="1" noChangeArrowheads="1"/>
          </p:cNvSpPr>
          <p:nvPr>
            <p:ph type="body" idx="1"/>
          </p:nvPr>
        </p:nvSpPr>
        <p:spPr>
          <a:xfrm>
            <a:off x="1193800" y="2247900"/>
            <a:ext cx="11264900" cy="6223000"/>
          </a:xfrm>
        </p:spPr>
        <p:txBody>
          <a:bodyPr anchor="t"/>
          <a:lstStyle/>
          <a:p>
            <a:pPr eaLnBrk="1" hangingPunct="1">
              <a:defRPr/>
            </a:pPr>
            <a:r>
              <a:rPr lang="en-US" sz="4800" smtClean="0"/>
              <a:t>Carrying Capacity = highest </a:t>
            </a:r>
            <a:r>
              <a:rPr lang="en-US" sz="4800" smtClean="0">
                <a:solidFill>
                  <a:srgbClr val="0044FE"/>
                </a:solidFill>
              </a:rPr>
              <a:t>number</a:t>
            </a:r>
            <a:r>
              <a:rPr lang="en-US" sz="4800" smtClean="0"/>
              <a:t> of organisms an area can hold</a:t>
            </a:r>
          </a:p>
          <a:p>
            <a:pPr marL="800100" lvl="1" indent="0" eaLnBrk="1" hangingPunct="1">
              <a:defRPr/>
            </a:pPr>
            <a:r>
              <a:rPr lang="en-US" sz="4800" smtClean="0"/>
              <a:t>- This is where the Logistical Growth Model flattens out at the top</a:t>
            </a:r>
          </a:p>
          <a:p>
            <a:pPr marL="800100" lvl="1" indent="0" eaLnBrk="1" hangingPunct="1">
              <a:defRPr/>
            </a:pPr>
            <a:endParaRPr lang="en-US" sz="4800" smtClean="0"/>
          </a:p>
          <a:p>
            <a:pPr eaLnBrk="1" hangingPunct="1">
              <a:defRPr/>
            </a:pPr>
            <a:endParaRPr lang="en-US" sz="4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a:lstStyle/>
          <a:p>
            <a:pPr eaLnBrk="1" hangingPunct="1">
              <a:defRPr/>
            </a:pPr>
            <a:r>
              <a:rPr lang="en-US" sz="7500" smtClean="0"/>
              <a:t>What determines the Carrying Capacity?</a:t>
            </a:r>
          </a:p>
        </p:txBody>
      </p:sp>
      <p:sp>
        <p:nvSpPr>
          <p:cNvPr id="46082" name="Rectangle 2"/>
          <p:cNvSpPr>
            <a:spLocks/>
          </p:cNvSpPr>
          <p:nvPr/>
        </p:nvSpPr>
        <p:spPr bwMode="auto">
          <a:xfrm>
            <a:off x="1781175" y="3975100"/>
            <a:ext cx="9428163" cy="1219200"/>
          </a:xfrm>
          <a:prstGeom prst="rect">
            <a:avLst/>
          </a:prstGeom>
          <a:noFill/>
          <a:ln w="12700">
            <a:noFill/>
            <a:miter lim="800000"/>
            <a:headEnd/>
            <a:tailEnd/>
          </a:ln>
        </p:spPr>
        <p:txBody>
          <a:bodyPr wrap="none" lIns="0" tIns="0" rIns="0" bIns="0" anchor="ctr">
            <a:spAutoFit/>
          </a:bodyPr>
          <a:lstStyle/>
          <a:p>
            <a:r>
              <a:rPr lang="en-US" sz="8000">
                <a:solidFill>
                  <a:srgbClr val="D90B00"/>
                </a:solidFill>
                <a:latin typeface="Optima" charset="0"/>
                <a:ea typeface="ＭＳ Ｐゴシック" charset="-128"/>
                <a:sym typeface="Optima" charset="0"/>
              </a:rPr>
              <a:t>LIMITING FACTORS!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p:txBody>
          <a:bodyPr/>
          <a:lstStyle/>
          <a:p>
            <a:pPr eaLnBrk="1" hangingPunct="1"/>
            <a:r>
              <a:rPr lang="en-US" smtClean="0"/>
              <a:t>What</a:t>
            </a:r>
            <a:r>
              <a:rPr lang="ja-JP" altLang="en-US" smtClean="0">
                <a:latin typeface="Arial" pitchFamily="34" charset="0"/>
              </a:rPr>
              <a:t>’</a:t>
            </a:r>
            <a:r>
              <a:rPr lang="en-US" altLang="ja-JP" smtClean="0"/>
              <a:t>s the Carrying Capacity Here?...</a:t>
            </a:r>
            <a:endParaRPr lang="en-US" smtClean="0"/>
          </a:p>
        </p:txBody>
      </p:sp>
      <p:sp>
        <p:nvSpPr>
          <p:cNvPr id="54274" name="Rectangle 2"/>
          <p:cNvSpPr>
            <a:spLocks noGrp="1" noChangeArrowheads="1"/>
          </p:cNvSpPr>
          <p:nvPr>
            <p:ph type="body" idx="1"/>
          </p:nvPr>
        </p:nvSpPr>
        <p:spPr>
          <a:xfrm>
            <a:off x="2057400" y="7239000"/>
            <a:ext cx="9575800" cy="1511300"/>
          </a:xfrm>
        </p:spPr>
        <p:txBody>
          <a:bodyPr/>
          <a:lstStyle/>
          <a:p>
            <a:pPr marL="738188" eaLnBrk="1" hangingPunct="1">
              <a:defRPr/>
            </a:pPr>
            <a:r>
              <a:rPr lang="en-US" smtClean="0"/>
              <a:t>10,000 individuals = the highest number of individuals this area can hold</a:t>
            </a:r>
          </a:p>
        </p:txBody>
      </p:sp>
      <p:grpSp>
        <p:nvGrpSpPr>
          <p:cNvPr id="47107" name="Group 3"/>
          <p:cNvGrpSpPr>
            <a:grpSpLocks/>
          </p:cNvGrpSpPr>
          <p:nvPr/>
        </p:nvGrpSpPr>
        <p:grpSpPr bwMode="auto">
          <a:xfrm>
            <a:off x="3846513" y="2578100"/>
            <a:ext cx="5956300" cy="4584700"/>
            <a:chOff x="0" y="0"/>
            <a:chExt cx="3752" cy="2888"/>
          </a:xfrm>
        </p:grpSpPr>
        <p:pic>
          <p:nvPicPr>
            <p:cNvPr id="47108" name="Picture 4"/>
            <p:cNvPicPr>
              <a:picLocks noChangeAspect="1" noChangeArrowheads="1"/>
            </p:cNvPicPr>
            <p:nvPr/>
          </p:nvPicPr>
          <p:blipFill>
            <a:blip r:embed="rId2"/>
            <a:srcRect/>
            <a:stretch>
              <a:fillRect/>
            </a:stretch>
          </p:blipFill>
          <p:spPr bwMode="auto">
            <a:xfrm>
              <a:off x="24" y="24"/>
              <a:ext cx="3703" cy="2834"/>
            </a:xfrm>
            <a:prstGeom prst="rect">
              <a:avLst/>
            </a:prstGeom>
            <a:noFill/>
            <a:ln w="12700">
              <a:noFill/>
              <a:miter lim="800000"/>
              <a:headEnd/>
              <a:tailEnd/>
            </a:ln>
          </p:spPr>
        </p:pic>
        <p:pic>
          <p:nvPicPr>
            <p:cNvPr id="47109" name="Picture 5"/>
            <p:cNvPicPr>
              <a:picLocks noChangeArrowheads="1"/>
            </p:cNvPicPr>
            <p:nvPr/>
          </p:nvPicPr>
          <p:blipFill>
            <a:blip r:embed="rId3"/>
            <a:srcRect/>
            <a:stretch>
              <a:fillRect/>
            </a:stretch>
          </p:blipFill>
          <p:spPr bwMode="auto">
            <a:xfrm>
              <a:off x="0" y="0"/>
              <a:ext cx="3752" cy="2888"/>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p:txBody>
          <a:bodyPr/>
          <a:lstStyle/>
          <a:p>
            <a:pPr eaLnBrk="1" hangingPunct="1">
              <a:defRPr/>
            </a:pPr>
            <a:r>
              <a:rPr lang="en-US" smtClean="0"/>
              <a:t>Check For Understanding</a:t>
            </a:r>
          </a:p>
        </p:txBody>
      </p:sp>
      <p:sp>
        <p:nvSpPr>
          <p:cNvPr id="55298" name="Rectangle 2"/>
          <p:cNvSpPr>
            <a:spLocks noGrp="1" noChangeArrowheads="1"/>
          </p:cNvSpPr>
          <p:nvPr>
            <p:ph type="body" idx="1"/>
          </p:nvPr>
        </p:nvSpPr>
        <p:spPr>
          <a:xfrm>
            <a:off x="1371600" y="2108200"/>
            <a:ext cx="11125200" cy="5842000"/>
          </a:xfrm>
        </p:spPr>
        <p:txBody>
          <a:bodyPr/>
          <a:lstStyle/>
          <a:p>
            <a:pPr marL="738188" eaLnBrk="1" hangingPunct="1">
              <a:defRPr/>
            </a:pPr>
            <a:r>
              <a:rPr lang="en-US" sz="5000" smtClean="0"/>
              <a:t>Does the population size decrease at the carrying capacity?</a:t>
            </a:r>
          </a:p>
          <a:p>
            <a:pPr marL="738188" eaLnBrk="1" hangingPunct="1">
              <a:defRPr/>
            </a:pPr>
            <a:r>
              <a:rPr lang="en-US" sz="5000" smtClean="0"/>
              <a:t>How can you tell?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ChangeArrowheads="1"/>
          </p:cNvSpPr>
          <p:nvPr>
            <p:ph type="body" idx="1"/>
          </p:nvPr>
        </p:nvSpPr>
        <p:spPr>
          <a:xfrm>
            <a:off x="1079500" y="1066800"/>
            <a:ext cx="11264900" cy="8610600"/>
          </a:xfrm>
        </p:spPr>
        <p:txBody>
          <a:bodyPr/>
          <a:lstStyle/>
          <a:p>
            <a:pPr eaLnBrk="1" hangingPunct="1"/>
            <a:r>
              <a:rPr lang="en-US" sz="3900" smtClean="0">
                <a:solidFill>
                  <a:srgbClr val="000000"/>
                </a:solidFill>
                <a:latin typeface="Times New Roman" pitchFamily="18" charset="0"/>
                <a:cs typeface="Times New Roman" pitchFamily="18" charset="0"/>
                <a:sym typeface="Times New Roman" pitchFamily="18" charset="0"/>
              </a:rPr>
              <a:t>A prairie in Morgan Hill is home to a species of rabbits. The prairie is full of grass and the rabbits do not normally have to compete with any other organism for food. A group of scientists want to do an experiment on population growth, and introduce a new closely related species of rabbit into the prairie. The two rabbit species are now at competition for food. What will the growth model look like for the original population of rabbits that inhabited the prairie first?</a:t>
            </a:r>
            <a:endParaRPr lang="en-US" sz="3900" smtClean="0">
              <a:solidFill>
                <a:srgbClr val="000000"/>
              </a:solidFill>
              <a:latin typeface="Times New Roman" pitchFamily="18" charset="0"/>
              <a:sym typeface="Times New Roman" pitchFamily="18" charset="0"/>
            </a:endParaRPr>
          </a:p>
        </p:txBody>
      </p:sp>
      <p:sp>
        <p:nvSpPr>
          <p:cNvPr id="56322" name="Rectangle 2"/>
          <p:cNvSpPr>
            <a:spLocks noGrp="1" noChangeArrowheads="1"/>
          </p:cNvSpPr>
          <p:nvPr>
            <p:ph type="title"/>
          </p:nvPr>
        </p:nvSpPr>
        <p:spPr>
          <a:xfrm>
            <a:off x="2044700" y="25400"/>
            <a:ext cx="9575800" cy="2590800"/>
          </a:xfrm>
        </p:spPr>
        <p:txBody>
          <a:bodyPr/>
          <a:lstStyle/>
          <a:p>
            <a:pPr eaLnBrk="1" hangingPunct="1">
              <a:defRPr/>
            </a:pPr>
            <a:r>
              <a:rPr lang="en-US" smtClean="0"/>
              <a:t>Scenario #1</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body" idx="1"/>
          </p:nvPr>
        </p:nvSpPr>
        <p:spPr>
          <a:xfrm>
            <a:off x="1143000" y="1600200"/>
            <a:ext cx="11264900" cy="8610600"/>
          </a:xfrm>
        </p:spPr>
        <p:txBody>
          <a:bodyPr rIns="457200"/>
          <a:lstStyle/>
          <a:p>
            <a:pPr marL="457200" indent="-228600" eaLnBrk="1" hangingPunct="1">
              <a:lnSpc>
                <a:spcPct val="90000"/>
              </a:lnSpc>
              <a:tabLst>
                <a:tab pos="457200" algn="l"/>
              </a:tabLst>
            </a:pPr>
            <a:r>
              <a:rPr lang="en-US" sz="4400" smtClean="0">
                <a:solidFill>
                  <a:srgbClr val="000000"/>
                </a:solidFill>
                <a:latin typeface="Times New Roman" pitchFamily="18" charset="0"/>
                <a:cs typeface="Times New Roman" pitchFamily="18" charset="0"/>
                <a:sym typeface="Times New Roman" pitchFamily="18" charset="0"/>
              </a:rPr>
              <a:t> A deserted island in the Caribbean has a seemingly unlimited supply of fruits and vegetables and space for miles and miles. A ship passing by crashed and a bunch of monkeys jumped ship. What will the population growth model look like for this population of monkeys with unlimited space and food?</a:t>
            </a:r>
            <a:endParaRPr lang="en-US" sz="4400" smtClean="0">
              <a:solidFill>
                <a:srgbClr val="000000"/>
              </a:solidFill>
              <a:latin typeface="Times New Roman" pitchFamily="18" charset="0"/>
              <a:sym typeface="Times New Roman" pitchFamily="18" charset="0"/>
            </a:endParaRPr>
          </a:p>
          <a:p>
            <a:pPr marL="457200" indent="-228600" eaLnBrk="1" hangingPunct="1">
              <a:lnSpc>
                <a:spcPct val="90000"/>
              </a:lnSpc>
              <a:tabLst>
                <a:tab pos="457200" algn="l"/>
              </a:tabLst>
            </a:pPr>
            <a:endParaRPr lang="en-US" sz="4400" smtClean="0"/>
          </a:p>
          <a:p>
            <a:pPr marL="457200" indent="-228600" eaLnBrk="1" hangingPunct="1">
              <a:lnSpc>
                <a:spcPct val="90000"/>
              </a:lnSpc>
              <a:tabLst>
                <a:tab pos="457200" algn="l"/>
              </a:tabLst>
            </a:pPr>
            <a:endParaRPr lang="en-US" sz="4400" smtClean="0"/>
          </a:p>
          <a:p>
            <a:pPr marL="457200" indent="-228600" eaLnBrk="1" hangingPunct="1">
              <a:lnSpc>
                <a:spcPct val="90000"/>
              </a:lnSpc>
              <a:tabLst>
                <a:tab pos="457200" algn="l"/>
              </a:tabLst>
            </a:pPr>
            <a:endParaRPr lang="en-US" sz="4400" smtClean="0"/>
          </a:p>
        </p:txBody>
      </p:sp>
      <p:sp>
        <p:nvSpPr>
          <p:cNvPr id="57346" name="Rectangle 2"/>
          <p:cNvSpPr>
            <a:spLocks noGrp="1" noChangeArrowheads="1"/>
          </p:cNvSpPr>
          <p:nvPr>
            <p:ph type="title"/>
          </p:nvPr>
        </p:nvSpPr>
        <p:spPr>
          <a:xfrm>
            <a:off x="2044700" y="25400"/>
            <a:ext cx="9575800" cy="2590800"/>
          </a:xfrm>
        </p:spPr>
        <p:txBody>
          <a:bodyPr/>
          <a:lstStyle/>
          <a:p>
            <a:pPr eaLnBrk="1" hangingPunct="1">
              <a:defRPr/>
            </a:pPr>
            <a:r>
              <a:rPr lang="en-US" smtClean="0"/>
              <a:t>Scenario #2</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4000" y="609601"/>
            <a:ext cx="12365559" cy="8467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279341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9600" y="304800"/>
            <a:ext cx="9296400" cy="891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82600" y="1981200"/>
            <a:ext cx="2362200" cy="3170099"/>
          </a:xfrm>
          <a:prstGeom prst="rect">
            <a:avLst/>
          </a:prstGeom>
          <a:noFill/>
        </p:spPr>
        <p:txBody>
          <a:bodyPr wrap="square" rtlCol="0">
            <a:spAutoFit/>
          </a:bodyPr>
          <a:lstStyle/>
          <a:p>
            <a:r>
              <a:rPr lang="en-US" dirty="0" smtClean="0"/>
              <a:t>Quick</a:t>
            </a:r>
          </a:p>
          <a:p>
            <a:r>
              <a:rPr lang="en-US" dirty="0" smtClean="0"/>
              <a:t>Write</a:t>
            </a:r>
          </a:p>
          <a:p>
            <a:endParaRPr lang="en-US" dirty="0" smtClean="0"/>
          </a:p>
          <a:p>
            <a:r>
              <a:rPr lang="en-US" dirty="0" smtClean="0"/>
              <a:t>5 </a:t>
            </a:r>
            <a:r>
              <a:rPr lang="en-US" dirty="0" err="1" smtClean="0"/>
              <a:t>mins</a:t>
            </a:r>
            <a:endParaRPr lang="en-US" dirty="0" smtClean="0"/>
          </a:p>
          <a:p>
            <a:endParaRPr lang="en-US" dirty="0"/>
          </a:p>
        </p:txBody>
      </p:sp>
    </p:spTree>
    <p:extLst>
      <p:ext uri="{BB962C8B-B14F-4D97-AF65-F5344CB8AC3E}">
        <p14:creationId xmlns:p14="http://schemas.microsoft.com/office/powerpoint/2010/main" xmlns="" val="251043934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30600" y="371193"/>
            <a:ext cx="8991600" cy="8788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482600" y="1981200"/>
            <a:ext cx="2362200" cy="3170099"/>
          </a:xfrm>
          <a:prstGeom prst="rect">
            <a:avLst/>
          </a:prstGeom>
          <a:noFill/>
        </p:spPr>
        <p:txBody>
          <a:bodyPr wrap="square" rtlCol="0">
            <a:spAutoFit/>
          </a:bodyPr>
          <a:lstStyle/>
          <a:p>
            <a:r>
              <a:rPr lang="en-US" dirty="0" smtClean="0"/>
              <a:t>Quick</a:t>
            </a:r>
          </a:p>
          <a:p>
            <a:r>
              <a:rPr lang="en-US" dirty="0" smtClean="0"/>
              <a:t>Write</a:t>
            </a:r>
          </a:p>
          <a:p>
            <a:endParaRPr lang="en-US" dirty="0" smtClean="0"/>
          </a:p>
          <a:p>
            <a:r>
              <a:rPr lang="en-US" dirty="0" smtClean="0"/>
              <a:t>5 </a:t>
            </a:r>
            <a:r>
              <a:rPr lang="en-US" dirty="0" err="1" smtClean="0"/>
              <a:t>mins</a:t>
            </a:r>
            <a:endParaRPr lang="en-US" dirty="0" smtClean="0"/>
          </a:p>
          <a:p>
            <a:endParaRPr lang="en-US" dirty="0"/>
          </a:p>
        </p:txBody>
      </p:sp>
    </p:spTree>
    <p:extLst>
      <p:ext uri="{BB962C8B-B14F-4D97-AF65-F5344CB8AC3E}">
        <p14:creationId xmlns:p14="http://schemas.microsoft.com/office/powerpoint/2010/main" xmlns="" val="36913445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355600" y="-228600"/>
            <a:ext cx="13042900" cy="2755900"/>
          </a:xfrm>
        </p:spPr>
        <p:txBody>
          <a:bodyPr/>
          <a:lstStyle/>
          <a:p>
            <a:pPr eaLnBrk="1" hangingPunct="1">
              <a:defRPr/>
            </a:pPr>
            <a:r>
              <a:rPr lang="en-US" sz="6400" smtClean="0"/>
              <a:t>1. Birth Rate</a:t>
            </a:r>
          </a:p>
        </p:txBody>
      </p:sp>
      <p:sp>
        <p:nvSpPr>
          <p:cNvPr id="28674" name="Rectangle 2"/>
          <p:cNvSpPr>
            <a:spLocks noGrp="1" noChangeArrowheads="1"/>
          </p:cNvSpPr>
          <p:nvPr>
            <p:ph type="body" idx="1"/>
          </p:nvPr>
        </p:nvSpPr>
        <p:spPr>
          <a:xfrm>
            <a:off x="1270000" y="1816100"/>
            <a:ext cx="11214100" cy="3924300"/>
          </a:xfrm>
        </p:spPr>
        <p:txBody>
          <a:bodyPr anchor="t"/>
          <a:lstStyle/>
          <a:p>
            <a:pPr marL="446088" indent="-204788" eaLnBrk="1" hangingPunct="1">
              <a:buSzPct val="99000"/>
              <a:defRPr/>
            </a:pPr>
            <a:r>
              <a:rPr lang="en-US" sz="4800" b="1" u="sng" smtClean="0"/>
              <a:t>Birth Rate</a:t>
            </a:r>
            <a:r>
              <a:rPr lang="en-US" sz="4800" smtClean="0"/>
              <a:t> (natality rate)= number of babies being born per unit time</a:t>
            </a:r>
            <a:endParaRPr lang="en-US" sz="4800" i="1" smtClean="0"/>
          </a:p>
          <a:p>
            <a:pPr marL="446088" indent="-204788" eaLnBrk="1" hangingPunct="1">
              <a:defRPr/>
            </a:pPr>
            <a:r>
              <a:rPr lang="en-US" sz="3300" i="1" smtClean="0"/>
              <a:t>Examples: 23 births / year  (twenty three births per year)</a:t>
            </a:r>
          </a:p>
          <a:p>
            <a:pPr marL="1206500" lvl="2" indent="0" eaLnBrk="1" hangingPunct="1">
              <a:spcBef>
                <a:spcPts val="600"/>
              </a:spcBef>
              <a:defRPr/>
            </a:pPr>
            <a:r>
              <a:rPr lang="en-US" sz="3300" i="1" smtClean="0"/>
              <a:t>    10 births / minute   (ten births per minute)</a:t>
            </a:r>
          </a:p>
        </p:txBody>
      </p:sp>
      <p:grpSp>
        <p:nvGrpSpPr>
          <p:cNvPr id="26627" name="Group 3"/>
          <p:cNvGrpSpPr>
            <a:grpSpLocks/>
          </p:cNvGrpSpPr>
          <p:nvPr/>
        </p:nvGrpSpPr>
        <p:grpSpPr bwMode="auto">
          <a:xfrm>
            <a:off x="3898900" y="5421313"/>
            <a:ext cx="5194300" cy="3492500"/>
            <a:chOff x="0" y="0"/>
            <a:chExt cx="3272" cy="2200"/>
          </a:xfrm>
        </p:grpSpPr>
        <p:pic>
          <p:nvPicPr>
            <p:cNvPr id="26628" name="Picture 4"/>
            <p:cNvPicPr>
              <a:picLocks noChangeAspect="1" noChangeArrowheads="1"/>
            </p:cNvPicPr>
            <p:nvPr/>
          </p:nvPicPr>
          <p:blipFill>
            <a:blip r:embed="rId3"/>
            <a:srcRect/>
            <a:stretch>
              <a:fillRect/>
            </a:stretch>
          </p:blipFill>
          <p:spPr bwMode="auto">
            <a:xfrm>
              <a:off x="40" y="40"/>
              <a:ext cx="3192" cy="2120"/>
            </a:xfrm>
            <a:prstGeom prst="rect">
              <a:avLst/>
            </a:prstGeom>
            <a:noFill/>
            <a:ln w="12700">
              <a:noFill/>
              <a:miter lim="800000"/>
              <a:headEnd/>
              <a:tailEnd/>
            </a:ln>
          </p:spPr>
        </p:pic>
        <p:pic>
          <p:nvPicPr>
            <p:cNvPr id="26629" name="Picture 5"/>
            <p:cNvPicPr>
              <a:picLocks noChangeArrowheads="1"/>
            </p:cNvPicPr>
            <p:nvPr/>
          </p:nvPicPr>
          <p:blipFill>
            <a:blip r:embed="rId4"/>
            <a:srcRect/>
            <a:stretch>
              <a:fillRect/>
            </a:stretch>
          </p:blipFill>
          <p:spPr bwMode="auto">
            <a:xfrm>
              <a:off x="0" y="0"/>
              <a:ext cx="3272" cy="2200"/>
            </a:xfrm>
            <a:prstGeom prst="rect">
              <a:avLst/>
            </a:prstGeom>
            <a:noFill/>
            <a:ln w="12700">
              <a:noFill/>
              <a:miter lim="800000"/>
              <a:headEnd/>
              <a:tailEnd/>
            </a:ln>
          </p:spPr>
        </p:pic>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40000" y="381000"/>
            <a:ext cx="9966325" cy="891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30200" y="1981200"/>
            <a:ext cx="1905000" cy="1938992"/>
          </a:xfrm>
          <a:prstGeom prst="rect">
            <a:avLst/>
          </a:prstGeom>
          <a:noFill/>
        </p:spPr>
        <p:txBody>
          <a:bodyPr wrap="square" rtlCol="0">
            <a:spAutoFit/>
          </a:bodyPr>
          <a:lstStyle/>
          <a:p>
            <a:r>
              <a:rPr lang="en-US" b="1" dirty="0" smtClean="0"/>
              <a:t>Think</a:t>
            </a:r>
          </a:p>
          <a:p>
            <a:r>
              <a:rPr lang="en-US" b="1" dirty="0" smtClean="0"/>
              <a:t>Pair</a:t>
            </a:r>
          </a:p>
          <a:p>
            <a:r>
              <a:rPr lang="en-US" b="1" dirty="0" smtClean="0"/>
              <a:t>Share</a:t>
            </a:r>
            <a:endParaRPr lang="en-US" b="1" dirty="0"/>
          </a:p>
        </p:txBody>
      </p:sp>
    </p:spTree>
    <p:extLst>
      <p:ext uri="{BB962C8B-B14F-4D97-AF65-F5344CB8AC3E}">
        <p14:creationId xmlns:p14="http://schemas.microsoft.com/office/powerpoint/2010/main" xmlns="" val="26766823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idx="1"/>
          </p:nvPr>
        </p:nvSpPr>
        <p:spPr>
          <a:xfrm>
            <a:off x="2044700" y="2743200"/>
            <a:ext cx="9575800" cy="4038600"/>
          </a:xfrm>
        </p:spPr>
        <p:txBody>
          <a:bodyPr/>
          <a:lstStyle/>
          <a:p>
            <a:r>
              <a:rPr lang="en-US" sz="4000" dirty="0" smtClean="0"/>
              <a:t>Summarize your learning for today in 5 sentences.</a:t>
            </a:r>
          </a:p>
          <a:p>
            <a:r>
              <a:rPr lang="en-US" sz="4000" dirty="0" smtClean="0"/>
              <a:t>Explain 1 concept that you learned to a peer.</a:t>
            </a:r>
            <a:endParaRPr lang="en-US" sz="4000" dirty="0"/>
          </a:p>
        </p:txBody>
      </p:sp>
      <p:sp>
        <p:nvSpPr>
          <p:cNvPr id="4" name="TextBox 3"/>
          <p:cNvSpPr txBox="1"/>
          <p:nvPr/>
        </p:nvSpPr>
        <p:spPr>
          <a:xfrm>
            <a:off x="1625600" y="7086600"/>
            <a:ext cx="10363200" cy="1938992"/>
          </a:xfrm>
          <a:prstGeom prst="rect">
            <a:avLst/>
          </a:prstGeom>
          <a:noFill/>
        </p:spPr>
        <p:txBody>
          <a:bodyPr wrap="square" rtlCol="0">
            <a:spAutoFit/>
          </a:bodyPr>
          <a:lstStyle/>
          <a:p>
            <a:pPr algn="l"/>
            <a:r>
              <a:rPr lang="en-US" dirty="0" smtClean="0"/>
              <a:t>Homework: Read chapter 4.1 and define all highlighted vocabulary. On page 99 do section assessment questions 2,4 and 5.</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p:cNvSpPr>
          <p:nvPr/>
        </p:nvSpPr>
        <p:spPr bwMode="auto">
          <a:xfrm>
            <a:off x="-355600" y="-355600"/>
            <a:ext cx="13042900" cy="2755900"/>
          </a:xfrm>
          <a:prstGeom prst="rect">
            <a:avLst/>
          </a:prstGeom>
          <a:noFill/>
          <a:ln w="12700">
            <a:noFill/>
            <a:miter lim="800000"/>
            <a:headEnd/>
            <a:tailEnd/>
          </a:ln>
        </p:spPr>
        <p:txBody>
          <a:bodyPr lIns="0" tIns="0" rIns="0" bIns="0" anchor="ctr"/>
          <a:lstStyle/>
          <a:p>
            <a:r>
              <a:rPr lang="en-US" sz="6400">
                <a:solidFill>
                  <a:schemeClr val="tx1"/>
                </a:solidFill>
                <a:latin typeface="Optima" charset="0"/>
                <a:ea typeface="ＭＳ Ｐゴシック" charset="-128"/>
                <a:sym typeface="Optima" charset="0"/>
              </a:rPr>
              <a:t>2. Death Rate</a:t>
            </a:r>
          </a:p>
        </p:txBody>
      </p:sp>
      <p:sp>
        <p:nvSpPr>
          <p:cNvPr id="29698" name="Rectangle 2"/>
          <p:cNvSpPr>
            <a:spLocks noGrp="1" noChangeArrowheads="1"/>
          </p:cNvSpPr>
          <p:nvPr>
            <p:ph type="body" idx="1"/>
          </p:nvPr>
        </p:nvSpPr>
        <p:spPr>
          <a:xfrm>
            <a:off x="1270000" y="1778000"/>
            <a:ext cx="11188700" cy="3733800"/>
          </a:xfrm>
        </p:spPr>
        <p:txBody>
          <a:bodyPr anchor="t"/>
          <a:lstStyle/>
          <a:p>
            <a:pPr marL="446088" indent="-204788" eaLnBrk="1" hangingPunct="1">
              <a:buSzPct val="99000"/>
              <a:defRPr/>
            </a:pPr>
            <a:r>
              <a:rPr lang="en-US" sz="4800" i="1" smtClean="0"/>
              <a:t> </a:t>
            </a:r>
            <a:r>
              <a:rPr lang="en-US" sz="4800" b="1" u="sng" smtClean="0"/>
              <a:t>Death Rate</a:t>
            </a:r>
            <a:r>
              <a:rPr lang="en-US" sz="4800" b="1" smtClean="0"/>
              <a:t> (mortality)= </a:t>
            </a:r>
            <a:r>
              <a:rPr lang="en-US" sz="4800" smtClean="0"/>
              <a:t>Number of individuals that die per unit time</a:t>
            </a:r>
            <a:endParaRPr lang="en-US" sz="4800" i="1" smtClean="0"/>
          </a:p>
          <a:p>
            <a:pPr marL="446088" indent="-204788" eaLnBrk="1" hangingPunct="1">
              <a:defRPr/>
            </a:pPr>
            <a:r>
              <a:rPr lang="en-US" i="1" smtClean="0"/>
              <a:t>Examples: 73 deaths / hour    (seventy three deaths per hour)</a:t>
            </a:r>
          </a:p>
          <a:p>
            <a:pPr marL="1206500" lvl="2" indent="0" eaLnBrk="1" hangingPunct="1">
              <a:spcBef>
                <a:spcPts val="600"/>
              </a:spcBef>
              <a:defRPr/>
            </a:pPr>
            <a:r>
              <a:rPr lang="en-US" i="1" smtClean="0"/>
              <a:t>    5 deaths / second   (five deaths per second)</a:t>
            </a:r>
          </a:p>
        </p:txBody>
      </p:sp>
      <p:pic>
        <p:nvPicPr>
          <p:cNvPr id="27651" name="Picture 3"/>
          <p:cNvPicPr>
            <a:picLocks noChangeArrowheads="1"/>
          </p:cNvPicPr>
          <p:nvPr/>
        </p:nvPicPr>
        <p:blipFill>
          <a:blip r:embed="rId3"/>
          <a:srcRect/>
          <a:stretch>
            <a:fillRect/>
          </a:stretch>
        </p:blipFill>
        <p:spPr bwMode="auto">
          <a:xfrm>
            <a:off x="4373563" y="5268913"/>
            <a:ext cx="4254500" cy="41910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46100" y="-203200"/>
            <a:ext cx="12344400" cy="2590800"/>
          </a:xfrm>
        </p:spPr>
        <p:txBody>
          <a:bodyPr/>
          <a:lstStyle/>
          <a:p>
            <a:pPr eaLnBrk="1" hangingPunct="1">
              <a:defRPr/>
            </a:pPr>
            <a:r>
              <a:rPr lang="en-US" sz="7000" smtClean="0"/>
              <a:t>3. </a:t>
            </a:r>
            <a:r>
              <a:rPr lang="en-US" sz="7000" smtClean="0">
                <a:solidFill>
                  <a:srgbClr val="3F691E"/>
                </a:solidFill>
              </a:rPr>
              <a:t>Immigration</a:t>
            </a:r>
            <a:r>
              <a:rPr lang="en-US" sz="7000" smtClean="0"/>
              <a:t> and </a:t>
            </a:r>
            <a:r>
              <a:rPr lang="en-US" sz="7000" smtClean="0">
                <a:solidFill>
                  <a:srgbClr val="D90B00"/>
                </a:solidFill>
              </a:rPr>
              <a:t>Emigration</a:t>
            </a:r>
          </a:p>
        </p:txBody>
      </p:sp>
      <p:sp>
        <p:nvSpPr>
          <p:cNvPr id="30722" name="Rectangle 2"/>
          <p:cNvSpPr>
            <a:spLocks noGrp="1" noChangeArrowheads="1"/>
          </p:cNvSpPr>
          <p:nvPr>
            <p:ph type="body" idx="1"/>
          </p:nvPr>
        </p:nvSpPr>
        <p:spPr>
          <a:xfrm>
            <a:off x="1104900" y="2362200"/>
            <a:ext cx="11455400" cy="2171700"/>
          </a:xfrm>
        </p:spPr>
        <p:txBody>
          <a:bodyPr anchor="t"/>
          <a:lstStyle/>
          <a:p>
            <a:pPr marL="446088" indent="-204788" eaLnBrk="1" hangingPunct="1">
              <a:buSzPct val="99000"/>
              <a:buFontTx/>
              <a:buAutoNum type="alphaUcPeriod"/>
              <a:defRPr/>
            </a:pPr>
            <a:r>
              <a:rPr lang="en-US" sz="4800" b="1" smtClean="0"/>
              <a:t> </a:t>
            </a:r>
            <a:r>
              <a:rPr lang="en-US" sz="4800" b="1" u="sng" smtClean="0"/>
              <a:t>Immigration</a:t>
            </a:r>
            <a:r>
              <a:rPr lang="en-US" sz="4800" smtClean="0"/>
              <a:t> = the number of individuals that move INTO a population</a:t>
            </a:r>
            <a:endParaRPr lang="en-US" sz="4800" i="1" smtClean="0"/>
          </a:p>
          <a:p>
            <a:pPr marL="1206500" lvl="2" indent="0" eaLnBrk="1" hangingPunct="1">
              <a:spcBef>
                <a:spcPts val="600"/>
              </a:spcBef>
              <a:defRPr/>
            </a:pPr>
            <a:endParaRPr lang="en-US" smtClean="0"/>
          </a:p>
        </p:txBody>
      </p:sp>
      <p:sp>
        <p:nvSpPr>
          <p:cNvPr id="28675" name="Rectangle 3"/>
          <p:cNvSpPr>
            <a:spLocks/>
          </p:cNvSpPr>
          <p:nvPr/>
        </p:nvSpPr>
        <p:spPr bwMode="auto">
          <a:xfrm>
            <a:off x="1104900" y="5334000"/>
            <a:ext cx="11455400" cy="2171700"/>
          </a:xfrm>
          <a:prstGeom prst="rect">
            <a:avLst/>
          </a:prstGeom>
          <a:noFill/>
          <a:ln w="12700">
            <a:noFill/>
            <a:miter lim="800000"/>
            <a:headEnd/>
            <a:tailEnd/>
          </a:ln>
        </p:spPr>
        <p:txBody>
          <a:bodyPr lIns="0" tIns="0" rIns="0" bIns="0"/>
          <a:lstStyle/>
          <a:p>
            <a:pPr marL="446088" indent="-446088" algn="l">
              <a:spcBef>
                <a:spcPts val="4000"/>
              </a:spcBef>
              <a:buFontTx/>
              <a:buAutoNum type="alphaUcPeriod" startAt="2"/>
            </a:pPr>
            <a:r>
              <a:rPr lang="en-US" sz="4800" b="1">
                <a:solidFill>
                  <a:schemeClr val="tx1"/>
                </a:solidFill>
                <a:latin typeface="Optima" charset="0"/>
                <a:ea typeface="ＭＳ Ｐゴシック" charset="-128"/>
                <a:sym typeface="Optima" charset="0"/>
              </a:rPr>
              <a:t> </a:t>
            </a:r>
            <a:r>
              <a:rPr lang="en-US" sz="4800" b="1" u="sng">
                <a:solidFill>
                  <a:schemeClr val="tx1"/>
                </a:solidFill>
                <a:latin typeface="Optima" charset="0"/>
                <a:ea typeface="ＭＳ Ｐゴシック" charset="-128"/>
                <a:sym typeface="Optima" charset="0"/>
              </a:rPr>
              <a:t>Emigration</a:t>
            </a:r>
            <a:r>
              <a:rPr lang="en-US" sz="4800">
                <a:solidFill>
                  <a:schemeClr val="tx1"/>
                </a:solidFill>
                <a:latin typeface="Optima" charset="0"/>
                <a:ea typeface="ＭＳ Ｐゴシック" charset="-128"/>
                <a:sym typeface="Optima" charset="0"/>
              </a:rPr>
              <a:t> = the number of individuals that move FROM a population</a:t>
            </a:r>
            <a:endParaRPr lang="en-US" sz="4800" i="1">
              <a:solidFill>
                <a:schemeClr val="tx1"/>
              </a:solidFill>
              <a:latin typeface="Optima" charset="0"/>
              <a:ea typeface="ＭＳ Ｐゴシック" charset="-128"/>
              <a:sym typeface="Optima" charset="0"/>
            </a:endParaRPr>
          </a:p>
          <a:p>
            <a:pPr marL="762000" lvl="1" algn="l">
              <a:spcBef>
                <a:spcPts val="600"/>
              </a:spcBef>
            </a:pPr>
            <a:endParaRPr lang="en-US" sz="3000">
              <a:solidFill>
                <a:schemeClr val="tx1"/>
              </a:solidFill>
              <a:latin typeface="Optima" charset="0"/>
              <a:ea typeface="ＭＳ Ｐゴシック" charset="-128"/>
              <a:sym typeface="Optima" charset="0"/>
            </a:endParaRPr>
          </a:p>
        </p:txBody>
      </p:sp>
      <p:sp>
        <p:nvSpPr>
          <p:cNvPr id="28676" name="Rectangle 4"/>
          <p:cNvSpPr>
            <a:spLocks/>
          </p:cNvSpPr>
          <p:nvPr/>
        </p:nvSpPr>
        <p:spPr bwMode="auto">
          <a:xfrm>
            <a:off x="3743325" y="4127500"/>
            <a:ext cx="5502275" cy="838200"/>
          </a:xfrm>
          <a:prstGeom prst="rect">
            <a:avLst/>
          </a:prstGeom>
          <a:noFill/>
          <a:ln w="12700">
            <a:noFill/>
            <a:miter lim="800000"/>
            <a:headEnd/>
            <a:tailEnd/>
          </a:ln>
        </p:spPr>
        <p:txBody>
          <a:bodyPr wrap="none" lIns="0" tIns="0" rIns="0" bIns="0" anchor="ctr">
            <a:spAutoFit/>
          </a:bodyPr>
          <a:lstStyle/>
          <a:p>
            <a:r>
              <a:rPr lang="en-US" sz="5500" b="1">
                <a:solidFill>
                  <a:srgbClr val="3F691E"/>
                </a:solidFill>
                <a:latin typeface="Optima" charset="0"/>
                <a:ea typeface="ＭＳ Ｐゴシック" charset="-128"/>
                <a:sym typeface="Optima" charset="0"/>
              </a:rPr>
              <a:t>I</a:t>
            </a:r>
            <a:r>
              <a:rPr lang="en-US" sz="3000">
                <a:solidFill>
                  <a:schemeClr val="tx1"/>
                </a:solidFill>
                <a:latin typeface="Optima" charset="0"/>
                <a:ea typeface="ＭＳ Ｐゴシック" charset="-128"/>
                <a:sym typeface="Optima" charset="0"/>
              </a:rPr>
              <a:t>mmigration = </a:t>
            </a:r>
            <a:r>
              <a:rPr lang="en-US" sz="5500" b="1">
                <a:solidFill>
                  <a:srgbClr val="3F691E"/>
                </a:solidFill>
                <a:latin typeface="Optima" charset="0"/>
                <a:ea typeface="ＭＳ Ｐゴシック" charset="-128"/>
                <a:sym typeface="Optima" charset="0"/>
              </a:rPr>
              <a:t>I</a:t>
            </a:r>
            <a:r>
              <a:rPr lang="en-US" sz="3000">
                <a:solidFill>
                  <a:schemeClr val="tx1"/>
                </a:solidFill>
                <a:latin typeface="Optima" charset="0"/>
                <a:ea typeface="ＭＳ Ｐゴシック" charset="-128"/>
                <a:sym typeface="Optima" charset="0"/>
              </a:rPr>
              <a:t>nto a population</a:t>
            </a:r>
          </a:p>
        </p:txBody>
      </p:sp>
      <p:sp>
        <p:nvSpPr>
          <p:cNvPr id="28677" name="Rectangle 5"/>
          <p:cNvSpPr>
            <a:spLocks/>
          </p:cNvSpPr>
          <p:nvPr/>
        </p:nvSpPr>
        <p:spPr bwMode="auto">
          <a:xfrm>
            <a:off x="3816350" y="6934200"/>
            <a:ext cx="5799138" cy="838200"/>
          </a:xfrm>
          <a:prstGeom prst="rect">
            <a:avLst/>
          </a:prstGeom>
          <a:noFill/>
          <a:ln w="12700">
            <a:noFill/>
            <a:miter lim="800000"/>
            <a:headEnd/>
            <a:tailEnd/>
          </a:ln>
        </p:spPr>
        <p:txBody>
          <a:bodyPr wrap="none" lIns="0" tIns="0" rIns="0" bIns="0" anchor="ctr">
            <a:spAutoFit/>
          </a:bodyPr>
          <a:lstStyle/>
          <a:p>
            <a:r>
              <a:rPr lang="en-US" sz="5500" b="1">
                <a:solidFill>
                  <a:srgbClr val="D90B00"/>
                </a:solidFill>
                <a:latin typeface="Optima" charset="0"/>
                <a:ea typeface="ＭＳ Ｐゴシック" charset="-128"/>
                <a:sym typeface="Optima" charset="0"/>
              </a:rPr>
              <a:t>E</a:t>
            </a:r>
            <a:r>
              <a:rPr lang="en-US" sz="3000">
                <a:solidFill>
                  <a:schemeClr val="tx1"/>
                </a:solidFill>
                <a:latin typeface="Optima" charset="0"/>
                <a:ea typeface="ＭＳ Ｐゴシック" charset="-128"/>
                <a:sym typeface="Optima" charset="0"/>
              </a:rPr>
              <a:t>migration = </a:t>
            </a:r>
            <a:r>
              <a:rPr lang="en-US" sz="5500" b="1">
                <a:solidFill>
                  <a:srgbClr val="D90B00"/>
                </a:solidFill>
                <a:latin typeface="Optima" charset="0"/>
                <a:ea typeface="ＭＳ Ｐゴシック" charset="-128"/>
                <a:sym typeface="Optima" charset="0"/>
              </a:rPr>
              <a:t>E</a:t>
            </a:r>
            <a:r>
              <a:rPr lang="en-US" sz="3000">
                <a:solidFill>
                  <a:schemeClr val="tx1"/>
                </a:solidFill>
                <a:latin typeface="Optima" charset="0"/>
                <a:ea typeface="ＭＳ Ｐゴシック" charset="-128"/>
                <a:sym typeface="Optima" charset="0"/>
              </a:rPr>
              <a:t>xiting a population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803400" y="0"/>
            <a:ext cx="9575800" cy="2590800"/>
          </a:xfrm>
        </p:spPr>
        <p:txBody>
          <a:bodyPr/>
          <a:lstStyle/>
          <a:p>
            <a:pPr eaLnBrk="1" hangingPunct="1">
              <a:defRPr/>
            </a:pPr>
            <a:r>
              <a:rPr lang="en-US" sz="5500" u="sng" smtClean="0"/>
              <a:t>How Many Individuals Are IN a Population</a:t>
            </a:r>
          </a:p>
        </p:txBody>
      </p:sp>
      <p:sp>
        <p:nvSpPr>
          <p:cNvPr id="31746" name="Rectangle 2"/>
          <p:cNvSpPr>
            <a:spLocks noGrp="1" noChangeArrowheads="1"/>
          </p:cNvSpPr>
          <p:nvPr>
            <p:ph type="body" idx="1"/>
          </p:nvPr>
        </p:nvSpPr>
        <p:spPr>
          <a:xfrm>
            <a:off x="0" y="2743200"/>
            <a:ext cx="12331700" cy="5842000"/>
          </a:xfrm>
        </p:spPr>
        <p:txBody>
          <a:bodyPr anchor="t"/>
          <a:lstStyle/>
          <a:p>
            <a:pPr eaLnBrk="1" hangingPunct="1">
              <a:defRPr/>
            </a:pPr>
            <a:r>
              <a:rPr lang="en-US" sz="4800" smtClean="0"/>
              <a:t>(</a:t>
            </a:r>
            <a:r>
              <a:rPr lang="en-US" sz="4800" smtClean="0">
                <a:solidFill>
                  <a:srgbClr val="3F691E"/>
                </a:solidFill>
              </a:rPr>
              <a:t>Births</a:t>
            </a:r>
            <a:r>
              <a:rPr lang="en-US" sz="4800" smtClean="0"/>
              <a:t> + </a:t>
            </a:r>
            <a:r>
              <a:rPr lang="en-US" sz="4800" smtClean="0">
                <a:solidFill>
                  <a:srgbClr val="3F691E"/>
                </a:solidFill>
              </a:rPr>
              <a:t>Immigrants</a:t>
            </a:r>
            <a:r>
              <a:rPr lang="en-US" sz="4800" smtClean="0"/>
              <a:t>) </a:t>
            </a:r>
            <a:r>
              <a:rPr lang="en-US" sz="7200" smtClean="0"/>
              <a:t>-</a:t>
            </a:r>
            <a:r>
              <a:rPr lang="en-US" sz="4800" smtClean="0"/>
              <a:t> (</a:t>
            </a:r>
            <a:r>
              <a:rPr lang="en-US" sz="4800" smtClean="0">
                <a:solidFill>
                  <a:srgbClr val="D90B00"/>
                </a:solidFill>
              </a:rPr>
              <a:t>Deaths</a:t>
            </a:r>
            <a:r>
              <a:rPr lang="en-US" sz="4800" smtClean="0"/>
              <a:t> + </a:t>
            </a:r>
            <a:r>
              <a:rPr lang="en-US" sz="4800" smtClean="0">
                <a:solidFill>
                  <a:srgbClr val="D90B00"/>
                </a:solidFill>
              </a:rPr>
              <a:t>Emigrants</a:t>
            </a:r>
            <a:r>
              <a:rPr lang="en-US" sz="4800" smtClean="0"/>
              <a:t>) </a:t>
            </a:r>
          </a:p>
        </p:txBody>
      </p:sp>
      <p:sp>
        <p:nvSpPr>
          <p:cNvPr id="29699" name="Line 3"/>
          <p:cNvSpPr>
            <a:spLocks noChangeShapeType="1"/>
          </p:cNvSpPr>
          <p:nvPr/>
        </p:nvSpPr>
        <p:spPr bwMode="auto">
          <a:xfrm flipH="1">
            <a:off x="2908300" y="4013200"/>
            <a:ext cx="11113" cy="1460500"/>
          </a:xfrm>
          <a:prstGeom prst="line">
            <a:avLst/>
          </a:prstGeom>
          <a:noFill/>
          <a:ln w="177800">
            <a:solidFill>
              <a:srgbClr val="000000"/>
            </a:solidFill>
            <a:miter lim="800000"/>
            <a:headEnd type="triangle" w="med" len="med"/>
            <a:tailEnd/>
          </a:ln>
        </p:spPr>
        <p:txBody>
          <a:bodyPr lIns="0" tIns="0" rIns="0" bIns="0"/>
          <a:lstStyle/>
          <a:p>
            <a:endParaRPr lang="en-US"/>
          </a:p>
        </p:txBody>
      </p:sp>
      <p:sp>
        <p:nvSpPr>
          <p:cNvPr id="29700" name="Rectangle 4"/>
          <p:cNvSpPr>
            <a:spLocks/>
          </p:cNvSpPr>
          <p:nvPr/>
        </p:nvSpPr>
        <p:spPr bwMode="auto">
          <a:xfrm>
            <a:off x="690563" y="5676900"/>
            <a:ext cx="4445000"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Lead to Population Growth</a:t>
            </a:r>
          </a:p>
        </p:txBody>
      </p:sp>
      <p:sp>
        <p:nvSpPr>
          <p:cNvPr id="29701" name="Line 5"/>
          <p:cNvSpPr>
            <a:spLocks noChangeShapeType="1"/>
          </p:cNvSpPr>
          <p:nvPr/>
        </p:nvSpPr>
        <p:spPr bwMode="auto">
          <a:xfrm flipH="1">
            <a:off x="9220200" y="4013200"/>
            <a:ext cx="12700" cy="1460500"/>
          </a:xfrm>
          <a:prstGeom prst="line">
            <a:avLst/>
          </a:prstGeom>
          <a:noFill/>
          <a:ln w="177800">
            <a:solidFill>
              <a:srgbClr val="000000"/>
            </a:solidFill>
            <a:miter lim="800000"/>
            <a:headEnd type="triangle" w="med" len="med"/>
            <a:tailEnd/>
          </a:ln>
        </p:spPr>
        <p:txBody>
          <a:bodyPr lIns="0" tIns="0" rIns="0" bIns="0"/>
          <a:lstStyle/>
          <a:p>
            <a:endParaRPr lang="en-US"/>
          </a:p>
        </p:txBody>
      </p:sp>
      <p:sp>
        <p:nvSpPr>
          <p:cNvPr id="29702" name="Rectangle 6"/>
          <p:cNvSpPr>
            <a:spLocks/>
          </p:cNvSpPr>
          <p:nvPr/>
        </p:nvSpPr>
        <p:spPr bwMode="auto">
          <a:xfrm>
            <a:off x="6983413" y="5676900"/>
            <a:ext cx="4487862" cy="457200"/>
          </a:xfrm>
          <a:prstGeom prst="rect">
            <a:avLst/>
          </a:prstGeom>
          <a:noFill/>
          <a:ln w="12700">
            <a:noFill/>
            <a:miter lim="800000"/>
            <a:headEnd/>
            <a:tailEnd/>
          </a:ln>
        </p:spPr>
        <p:txBody>
          <a:bodyPr wrap="none" lIns="0" tIns="0" rIns="0" bIns="0" anchor="ctr">
            <a:spAutoFit/>
          </a:bodyPr>
          <a:lstStyle/>
          <a:p>
            <a:r>
              <a:rPr lang="en-US" sz="3000">
                <a:solidFill>
                  <a:schemeClr val="tx1"/>
                </a:solidFill>
                <a:latin typeface="Optima" charset="0"/>
                <a:ea typeface="ＭＳ Ｐゴシック" charset="-128"/>
                <a:sym typeface="Optima" charset="0"/>
              </a:rPr>
              <a:t>Lead to Population Decline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a:lstStyle/>
          <a:p>
            <a:pPr eaLnBrk="1" hangingPunct="1">
              <a:defRPr/>
            </a:pPr>
            <a:r>
              <a:rPr lang="en-US" smtClean="0"/>
              <a:t>Population Growth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850900" y="152400"/>
            <a:ext cx="11696700" cy="2590800"/>
          </a:xfrm>
        </p:spPr>
        <p:txBody>
          <a:bodyPr/>
          <a:lstStyle/>
          <a:p>
            <a:pPr eaLnBrk="1" hangingPunct="1">
              <a:defRPr/>
            </a:pPr>
            <a:r>
              <a:rPr lang="en-US" smtClean="0"/>
              <a:t>So What Determines the Size of a Population?</a:t>
            </a:r>
          </a:p>
        </p:txBody>
      </p:sp>
      <p:sp>
        <p:nvSpPr>
          <p:cNvPr id="38914" name="Oval 2"/>
          <p:cNvSpPr>
            <a:spLocks/>
          </p:cNvSpPr>
          <p:nvPr/>
        </p:nvSpPr>
        <p:spPr bwMode="auto">
          <a:xfrm>
            <a:off x="6756400" y="5003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15" name="Oval 3"/>
          <p:cNvSpPr>
            <a:spLocks/>
          </p:cNvSpPr>
          <p:nvPr/>
        </p:nvSpPr>
        <p:spPr bwMode="auto">
          <a:xfrm>
            <a:off x="7747000" y="4711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16" name="Oval 4"/>
          <p:cNvSpPr>
            <a:spLocks/>
          </p:cNvSpPr>
          <p:nvPr/>
        </p:nvSpPr>
        <p:spPr bwMode="auto">
          <a:xfrm>
            <a:off x="7239000" y="4445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17" name="Oval 5"/>
          <p:cNvSpPr>
            <a:spLocks/>
          </p:cNvSpPr>
          <p:nvPr/>
        </p:nvSpPr>
        <p:spPr bwMode="auto">
          <a:xfrm>
            <a:off x="7747000" y="5638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18" name="Oval 6"/>
          <p:cNvSpPr>
            <a:spLocks/>
          </p:cNvSpPr>
          <p:nvPr/>
        </p:nvSpPr>
        <p:spPr bwMode="auto">
          <a:xfrm>
            <a:off x="6883400" y="5638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19" name="Oval 7"/>
          <p:cNvSpPr>
            <a:spLocks/>
          </p:cNvSpPr>
          <p:nvPr/>
        </p:nvSpPr>
        <p:spPr bwMode="auto">
          <a:xfrm>
            <a:off x="6210300" y="6197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0" name="Oval 8"/>
          <p:cNvSpPr>
            <a:spLocks/>
          </p:cNvSpPr>
          <p:nvPr/>
        </p:nvSpPr>
        <p:spPr bwMode="auto">
          <a:xfrm>
            <a:off x="5702300" y="5003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1" name="Oval 9"/>
          <p:cNvSpPr>
            <a:spLocks/>
          </p:cNvSpPr>
          <p:nvPr/>
        </p:nvSpPr>
        <p:spPr bwMode="auto">
          <a:xfrm>
            <a:off x="5575300" y="5638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2" name="Oval 10"/>
          <p:cNvSpPr>
            <a:spLocks/>
          </p:cNvSpPr>
          <p:nvPr/>
        </p:nvSpPr>
        <p:spPr bwMode="auto">
          <a:xfrm>
            <a:off x="6210300" y="5397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3" name="Oval 11"/>
          <p:cNvSpPr>
            <a:spLocks/>
          </p:cNvSpPr>
          <p:nvPr/>
        </p:nvSpPr>
        <p:spPr bwMode="auto">
          <a:xfrm>
            <a:off x="6362700" y="4292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4" name="Oval 12"/>
          <p:cNvSpPr>
            <a:spLocks/>
          </p:cNvSpPr>
          <p:nvPr/>
        </p:nvSpPr>
        <p:spPr bwMode="auto">
          <a:xfrm>
            <a:off x="8737600" y="4711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5" name="Oval 13"/>
          <p:cNvSpPr>
            <a:spLocks/>
          </p:cNvSpPr>
          <p:nvPr/>
        </p:nvSpPr>
        <p:spPr bwMode="auto">
          <a:xfrm>
            <a:off x="8115300" y="4000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6" name="Oval 14"/>
          <p:cNvSpPr>
            <a:spLocks/>
          </p:cNvSpPr>
          <p:nvPr/>
        </p:nvSpPr>
        <p:spPr bwMode="auto">
          <a:xfrm>
            <a:off x="8737600" y="5765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7" name="Oval 15"/>
          <p:cNvSpPr>
            <a:spLocks/>
          </p:cNvSpPr>
          <p:nvPr/>
        </p:nvSpPr>
        <p:spPr bwMode="auto">
          <a:xfrm>
            <a:off x="8115300" y="6350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8" name="Oval 16"/>
          <p:cNvSpPr>
            <a:spLocks/>
          </p:cNvSpPr>
          <p:nvPr/>
        </p:nvSpPr>
        <p:spPr bwMode="auto">
          <a:xfrm>
            <a:off x="7505700" y="6350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29" name="Oval 17"/>
          <p:cNvSpPr>
            <a:spLocks/>
          </p:cNvSpPr>
          <p:nvPr/>
        </p:nvSpPr>
        <p:spPr bwMode="auto">
          <a:xfrm>
            <a:off x="6832600" y="6350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0" name="Oval 18"/>
          <p:cNvSpPr>
            <a:spLocks/>
          </p:cNvSpPr>
          <p:nvPr/>
        </p:nvSpPr>
        <p:spPr bwMode="auto">
          <a:xfrm>
            <a:off x="8191500" y="5295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1" name="Oval 19"/>
          <p:cNvSpPr>
            <a:spLocks/>
          </p:cNvSpPr>
          <p:nvPr/>
        </p:nvSpPr>
        <p:spPr bwMode="auto">
          <a:xfrm>
            <a:off x="5219700" y="4292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2" name="Oval 20"/>
          <p:cNvSpPr>
            <a:spLocks/>
          </p:cNvSpPr>
          <p:nvPr/>
        </p:nvSpPr>
        <p:spPr bwMode="auto">
          <a:xfrm>
            <a:off x="4902200" y="4711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3" name="Oval 21"/>
          <p:cNvSpPr>
            <a:spLocks/>
          </p:cNvSpPr>
          <p:nvPr/>
        </p:nvSpPr>
        <p:spPr bwMode="auto">
          <a:xfrm>
            <a:off x="4381500" y="5397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4" name="Oval 22"/>
          <p:cNvSpPr>
            <a:spLocks/>
          </p:cNvSpPr>
          <p:nvPr/>
        </p:nvSpPr>
        <p:spPr bwMode="auto">
          <a:xfrm>
            <a:off x="5130800" y="5295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5" name="Oval 23"/>
          <p:cNvSpPr>
            <a:spLocks/>
          </p:cNvSpPr>
          <p:nvPr/>
        </p:nvSpPr>
        <p:spPr bwMode="auto">
          <a:xfrm>
            <a:off x="4660900" y="6083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6" name="Oval 24"/>
          <p:cNvSpPr>
            <a:spLocks/>
          </p:cNvSpPr>
          <p:nvPr/>
        </p:nvSpPr>
        <p:spPr bwMode="auto">
          <a:xfrm>
            <a:off x="5245100" y="6223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7" name="Oval 25"/>
          <p:cNvSpPr>
            <a:spLocks/>
          </p:cNvSpPr>
          <p:nvPr/>
        </p:nvSpPr>
        <p:spPr bwMode="auto">
          <a:xfrm>
            <a:off x="5740400" y="6743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8" name="Oval 26"/>
          <p:cNvSpPr>
            <a:spLocks/>
          </p:cNvSpPr>
          <p:nvPr/>
        </p:nvSpPr>
        <p:spPr bwMode="auto">
          <a:xfrm>
            <a:off x="6362700" y="7277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39" name="Oval 27"/>
          <p:cNvSpPr>
            <a:spLocks/>
          </p:cNvSpPr>
          <p:nvPr/>
        </p:nvSpPr>
        <p:spPr bwMode="auto">
          <a:xfrm>
            <a:off x="6756400" y="69342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0" name="Oval 28"/>
          <p:cNvSpPr>
            <a:spLocks/>
          </p:cNvSpPr>
          <p:nvPr/>
        </p:nvSpPr>
        <p:spPr bwMode="auto">
          <a:xfrm>
            <a:off x="7378700" y="69342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1" name="Oval 29"/>
          <p:cNvSpPr>
            <a:spLocks/>
          </p:cNvSpPr>
          <p:nvPr/>
        </p:nvSpPr>
        <p:spPr bwMode="auto">
          <a:xfrm>
            <a:off x="7035800" y="7708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2" name="Oval 30"/>
          <p:cNvSpPr>
            <a:spLocks/>
          </p:cNvSpPr>
          <p:nvPr/>
        </p:nvSpPr>
        <p:spPr bwMode="auto">
          <a:xfrm>
            <a:off x="8013700" y="6959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1775" name="Oval 31"/>
          <p:cNvSpPr>
            <a:spLocks/>
          </p:cNvSpPr>
          <p:nvPr/>
        </p:nvSpPr>
        <p:spPr bwMode="auto">
          <a:xfrm>
            <a:off x="3657600" y="3403600"/>
            <a:ext cx="6604000" cy="5638800"/>
          </a:xfrm>
          <a:prstGeom prst="ellipse">
            <a:avLst/>
          </a:prstGeom>
          <a:noFill/>
          <a:ln w="203200">
            <a:solidFill>
              <a:srgbClr val="DB271C"/>
            </a:solidFill>
            <a:miter lim="800000"/>
            <a:headEnd/>
            <a:tailEnd/>
          </a:ln>
        </p:spPr>
        <p:txBody>
          <a:bodyPr lIns="0" tIns="0" rIns="0" bIns="0"/>
          <a:lstStyle/>
          <a:p>
            <a:endParaRPr lang="en-US"/>
          </a:p>
        </p:txBody>
      </p:sp>
      <p:sp>
        <p:nvSpPr>
          <p:cNvPr id="38944" name="Oval 32"/>
          <p:cNvSpPr>
            <a:spLocks/>
          </p:cNvSpPr>
          <p:nvPr/>
        </p:nvSpPr>
        <p:spPr bwMode="auto">
          <a:xfrm>
            <a:off x="5524500" y="7277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5" name="Oval 33"/>
          <p:cNvSpPr>
            <a:spLocks/>
          </p:cNvSpPr>
          <p:nvPr/>
        </p:nvSpPr>
        <p:spPr bwMode="auto">
          <a:xfrm>
            <a:off x="4635500" y="6540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6" name="Oval 34"/>
          <p:cNvSpPr>
            <a:spLocks/>
          </p:cNvSpPr>
          <p:nvPr/>
        </p:nvSpPr>
        <p:spPr bwMode="auto">
          <a:xfrm>
            <a:off x="4889500" y="7226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7" name="Oval 35"/>
          <p:cNvSpPr>
            <a:spLocks/>
          </p:cNvSpPr>
          <p:nvPr/>
        </p:nvSpPr>
        <p:spPr bwMode="auto">
          <a:xfrm>
            <a:off x="5181600" y="6794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8" name="Oval 36"/>
          <p:cNvSpPr>
            <a:spLocks/>
          </p:cNvSpPr>
          <p:nvPr/>
        </p:nvSpPr>
        <p:spPr bwMode="auto">
          <a:xfrm>
            <a:off x="5791200" y="6324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49" name="Oval 37"/>
          <p:cNvSpPr>
            <a:spLocks/>
          </p:cNvSpPr>
          <p:nvPr/>
        </p:nvSpPr>
        <p:spPr bwMode="auto">
          <a:xfrm>
            <a:off x="6286500" y="6629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0" name="Oval 38"/>
          <p:cNvSpPr>
            <a:spLocks/>
          </p:cNvSpPr>
          <p:nvPr/>
        </p:nvSpPr>
        <p:spPr bwMode="auto">
          <a:xfrm>
            <a:off x="6032500" y="7150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1" name="Oval 39"/>
          <p:cNvSpPr>
            <a:spLocks/>
          </p:cNvSpPr>
          <p:nvPr/>
        </p:nvSpPr>
        <p:spPr bwMode="auto">
          <a:xfrm>
            <a:off x="5410200" y="7734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2" name="Oval 40"/>
          <p:cNvSpPr>
            <a:spLocks/>
          </p:cNvSpPr>
          <p:nvPr/>
        </p:nvSpPr>
        <p:spPr bwMode="auto">
          <a:xfrm>
            <a:off x="5575300" y="8153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3" name="Oval 41"/>
          <p:cNvSpPr>
            <a:spLocks/>
          </p:cNvSpPr>
          <p:nvPr/>
        </p:nvSpPr>
        <p:spPr bwMode="auto">
          <a:xfrm>
            <a:off x="6108700" y="7759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4" name="Oval 42"/>
          <p:cNvSpPr>
            <a:spLocks/>
          </p:cNvSpPr>
          <p:nvPr/>
        </p:nvSpPr>
        <p:spPr bwMode="auto">
          <a:xfrm>
            <a:off x="8864600" y="6235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5" name="Oval 43"/>
          <p:cNvSpPr>
            <a:spLocks/>
          </p:cNvSpPr>
          <p:nvPr/>
        </p:nvSpPr>
        <p:spPr bwMode="auto">
          <a:xfrm>
            <a:off x="8636000" y="6794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6" name="Oval 44"/>
          <p:cNvSpPr>
            <a:spLocks/>
          </p:cNvSpPr>
          <p:nvPr/>
        </p:nvSpPr>
        <p:spPr bwMode="auto">
          <a:xfrm>
            <a:off x="6756400" y="8153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7" name="Oval 45"/>
          <p:cNvSpPr>
            <a:spLocks/>
          </p:cNvSpPr>
          <p:nvPr/>
        </p:nvSpPr>
        <p:spPr bwMode="auto">
          <a:xfrm>
            <a:off x="7442200" y="8064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8" name="Oval 46"/>
          <p:cNvSpPr>
            <a:spLocks/>
          </p:cNvSpPr>
          <p:nvPr/>
        </p:nvSpPr>
        <p:spPr bwMode="auto">
          <a:xfrm>
            <a:off x="7823200" y="7518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59" name="Oval 47"/>
          <p:cNvSpPr>
            <a:spLocks/>
          </p:cNvSpPr>
          <p:nvPr/>
        </p:nvSpPr>
        <p:spPr bwMode="auto">
          <a:xfrm>
            <a:off x="8547100" y="7429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0" name="Oval 48"/>
          <p:cNvSpPr>
            <a:spLocks/>
          </p:cNvSpPr>
          <p:nvPr/>
        </p:nvSpPr>
        <p:spPr bwMode="auto">
          <a:xfrm>
            <a:off x="4292600" y="6870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1" name="Oval 49"/>
          <p:cNvSpPr>
            <a:spLocks/>
          </p:cNvSpPr>
          <p:nvPr/>
        </p:nvSpPr>
        <p:spPr bwMode="auto">
          <a:xfrm>
            <a:off x="3695700" y="6515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2" name="Oval 50"/>
          <p:cNvSpPr>
            <a:spLocks/>
          </p:cNvSpPr>
          <p:nvPr/>
        </p:nvSpPr>
        <p:spPr bwMode="auto">
          <a:xfrm>
            <a:off x="3721100" y="5880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3" name="Oval 51"/>
          <p:cNvSpPr>
            <a:spLocks/>
          </p:cNvSpPr>
          <p:nvPr/>
        </p:nvSpPr>
        <p:spPr bwMode="auto">
          <a:xfrm>
            <a:off x="3835400" y="5321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4" name="Oval 52"/>
          <p:cNvSpPr>
            <a:spLocks/>
          </p:cNvSpPr>
          <p:nvPr/>
        </p:nvSpPr>
        <p:spPr bwMode="auto">
          <a:xfrm>
            <a:off x="3949700" y="4762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5" name="Oval 53"/>
          <p:cNvSpPr>
            <a:spLocks/>
          </p:cNvSpPr>
          <p:nvPr/>
        </p:nvSpPr>
        <p:spPr bwMode="auto">
          <a:xfrm>
            <a:off x="4394200" y="42672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6" name="Oval 54"/>
          <p:cNvSpPr>
            <a:spLocks/>
          </p:cNvSpPr>
          <p:nvPr/>
        </p:nvSpPr>
        <p:spPr bwMode="auto">
          <a:xfrm>
            <a:off x="4851400" y="3911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7" name="Oval 55"/>
          <p:cNvSpPr>
            <a:spLocks/>
          </p:cNvSpPr>
          <p:nvPr/>
        </p:nvSpPr>
        <p:spPr bwMode="auto">
          <a:xfrm>
            <a:off x="5372100" y="3733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8" name="Oval 56"/>
          <p:cNvSpPr>
            <a:spLocks/>
          </p:cNvSpPr>
          <p:nvPr/>
        </p:nvSpPr>
        <p:spPr bwMode="auto">
          <a:xfrm>
            <a:off x="5956300" y="3530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69" name="Oval 57"/>
          <p:cNvSpPr>
            <a:spLocks/>
          </p:cNvSpPr>
          <p:nvPr/>
        </p:nvSpPr>
        <p:spPr bwMode="auto">
          <a:xfrm>
            <a:off x="6540500" y="3517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0" name="Oval 58"/>
          <p:cNvSpPr>
            <a:spLocks/>
          </p:cNvSpPr>
          <p:nvPr/>
        </p:nvSpPr>
        <p:spPr bwMode="auto">
          <a:xfrm>
            <a:off x="7124700" y="35052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1" name="Oval 59"/>
          <p:cNvSpPr>
            <a:spLocks/>
          </p:cNvSpPr>
          <p:nvPr/>
        </p:nvSpPr>
        <p:spPr bwMode="auto">
          <a:xfrm>
            <a:off x="7785100" y="3683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2" name="Oval 60"/>
          <p:cNvSpPr>
            <a:spLocks/>
          </p:cNvSpPr>
          <p:nvPr/>
        </p:nvSpPr>
        <p:spPr bwMode="auto">
          <a:xfrm>
            <a:off x="8636000" y="4127500"/>
            <a:ext cx="6858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3" name="Oval 61"/>
          <p:cNvSpPr>
            <a:spLocks/>
          </p:cNvSpPr>
          <p:nvPr/>
        </p:nvSpPr>
        <p:spPr bwMode="auto">
          <a:xfrm>
            <a:off x="8928100" y="4572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4" name="Oval 62"/>
          <p:cNvSpPr>
            <a:spLocks/>
          </p:cNvSpPr>
          <p:nvPr/>
        </p:nvSpPr>
        <p:spPr bwMode="auto">
          <a:xfrm>
            <a:off x="9207500" y="4826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5" name="Oval 63"/>
          <p:cNvSpPr>
            <a:spLocks/>
          </p:cNvSpPr>
          <p:nvPr/>
        </p:nvSpPr>
        <p:spPr bwMode="auto">
          <a:xfrm>
            <a:off x="9398000" y="5295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6" name="Oval 64"/>
          <p:cNvSpPr>
            <a:spLocks/>
          </p:cNvSpPr>
          <p:nvPr/>
        </p:nvSpPr>
        <p:spPr bwMode="auto">
          <a:xfrm>
            <a:off x="9537700" y="5765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7" name="Oval 65"/>
          <p:cNvSpPr>
            <a:spLocks/>
          </p:cNvSpPr>
          <p:nvPr/>
        </p:nvSpPr>
        <p:spPr bwMode="auto">
          <a:xfrm>
            <a:off x="9055100" y="6235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8" name="Oval 66"/>
          <p:cNvSpPr>
            <a:spLocks/>
          </p:cNvSpPr>
          <p:nvPr/>
        </p:nvSpPr>
        <p:spPr bwMode="auto">
          <a:xfrm>
            <a:off x="9398000" y="6718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79" name="Oval 67"/>
          <p:cNvSpPr>
            <a:spLocks/>
          </p:cNvSpPr>
          <p:nvPr/>
        </p:nvSpPr>
        <p:spPr bwMode="auto">
          <a:xfrm>
            <a:off x="9067800" y="7175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0" name="Oval 68"/>
          <p:cNvSpPr>
            <a:spLocks/>
          </p:cNvSpPr>
          <p:nvPr/>
        </p:nvSpPr>
        <p:spPr bwMode="auto">
          <a:xfrm>
            <a:off x="8216900" y="4165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1" name="Oval 69"/>
          <p:cNvSpPr>
            <a:spLocks/>
          </p:cNvSpPr>
          <p:nvPr/>
        </p:nvSpPr>
        <p:spPr bwMode="auto">
          <a:xfrm>
            <a:off x="9499600" y="6286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2" name="Oval 70"/>
          <p:cNvSpPr>
            <a:spLocks/>
          </p:cNvSpPr>
          <p:nvPr/>
        </p:nvSpPr>
        <p:spPr bwMode="auto">
          <a:xfrm>
            <a:off x="7315200" y="4965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3" name="Oval 71"/>
          <p:cNvSpPr>
            <a:spLocks/>
          </p:cNvSpPr>
          <p:nvPr/>
        </p:nvSpPr>
        <p:spPr bwMode="auto">
          <a:xfrm>
            <a:off x="7391400" y="5486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4" name="Oval 72"/>
          <p:cNvSpPr>
            <a:spLocks/>
          </p:cNvSpPr>
          <p:nvPr/>
        </p:nvSpPr>
        <p:spPr bwMode="auto">
          <a:xfrm>
            <a:off x="7467600" y="6007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5" name="Oval 73"/>
          <p:cNvSpPr>
            <a:spLocks/>
          </p:cNvSpPr>
          <p:nvPr/>
        </p:nvSpPr>
        <p:spPr bwMode="auto">
          <a:xfrm>
            <a:off x="7886700" y="5168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6" name="Oval 74"/>
          <p:cNvSpPr>
            <a:spLocks/>
          </p:cNvSpPr>
          <p:nvPr/>
        </p:nvSpPr>
        <p:spPr bwMode="auto">
          <a:xfrm>
            <a:off x="8026400" y="5626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7" name="Oval 75"/>
          <p:cNvSpPr>
            <a:spLocks/>
          </p:cNvSpPr>
          <p:nvPr/>
        </p:nvSpPr>
        <p:spPr bwMode="auto">
          <a:xfrm>
            <a:off x="8166100" y="60833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8" name="Oval 76"/>
          <p:cNvSpPr>
            <a:spLocks/>
          </p:cNvSpPr>
          <p:nvPr/>
        </p:nvSpPr>
        <p:spPr bwMode="auto">
          <a:xfrm>
            <a:off x="5588000" y="4203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89" name="Oval 77"/>
          <p:cNvSpPr>
            <a:spLocks/>
          </p:cNvSpPr>
          <p:nvPr/>
        </p:nvSpPr>
        <p:spPr bwMode="auto">
          <a:xfrm>
            <a:off x="5981700" y="4038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0" name="Oval 78"/>
          <p:cNvSpPr>
            <a:spLocks/>
          </p:cNvSpPr>
          <p:nvPr/>
        </p:nvSpPr>
        <p:spPr bwMode="auto">
          <a:xfrm>
            <a:off x="6375400" y="3873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1" name="Oval 79"/>
          <p:cNvSpPr>
            <a:spLocks/>
          </p:cNvSpPr>
          <p:nvPr/>
        </p:nvSpPr>
        <p:spPr bwMode="auto">
          <a:xfrm>
            <a:off x="6769100" y="3708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2" name="Oval 80"/>
          <p:cNvSpPr>
            <a:spLocks/>
          </p:cNvSpPr>
          <p:nvPr/>
        </p:nvSpPr>
        <p:spPr bwMode="auto">
          <a:xfrm>
            <a:off x="6731000" y="4064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3" name="Oval 81"/>
          <p:cNvSpPr>
            <a:spLocks/>
          </p:cNvSpPr>
          <p:nvPr/>
        </p:nvSpPr>
        <p:spPr bwMode="auto">
          <a:xfrm>
            <a:off x="7099300" y="3835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4" name="Oval 82"/>
          <p:cNvSpPr>
            <a:spLocks/>
          </p:cNvSpPr>
          <p:nvPr/>
        </p:nvSpPr>
        <p:spPr bwMode="auto">
          <a:xfrm>
            <a:off x="4445000" y="4762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5" name="Oval 83"/>
          <p:cNvSpPr>
            <a:spLocks/>
          </p:cNvSpPr>
          <p:nvPr/>
        </p:nvSpPr>
        <p:spPr bwMode="auto">
          <a:xfrm>
            <a:off x="5588000" y="4699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6" name="Oval 84"/>
          <p:cNvSpPr>
            <a:spLocks/>
          </p:cNvSpPr>
          <p:nvPr/>
        </p:nvSpPr>
        <p:spPr bwMode="auto">
          <a:xfrm>
            <a:off x="5181600" y="5549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7" name="Oval 85"/>
          <p:cNvSpPr>
            <a:spLocks/>
          </p:cNvSpPr>
          <p:nvPr/>
        </p:nvSpPr>
        <p:spPr bwMode="auto">
          <a:xfrm>
            <a:off x="4775200" y="6400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8" name="Oval 86"/>
          <p:cNvSpPr>
            <a:spLocks/>
          </p:cNvSpPr>
          <p:nvPr/>
        </p:nvSpPr>
        <p:spPr bwMode="auto">
          <a:xfrm>
            <a:off x="4368800" y="7251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8999" name="Oval 87"/>
          <p:cNvSpPr>
            <a:spLocks/>
          </p:cNvSpPr>
          <p:nvPr/>
        </p:nvSpPr>
        <p:spPr bwMode="auto">
          <a:xfrm>
            <a:off x="4762500" y="5778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0" name="Oval 88"/>
          <p:cNvSpPr>
            <a:spLocks/>
          </p:cNvSpPr>
          <p:nvPr/>
        </p:nvSpPr>
        <p:spPr bwMode="auto">
          <a:xfrm>
            <a:off x="4635500" y="5651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1" name="Oval 89"/>
          <p:cNvSpPr>
            <a:spLocks/>
          </p:cNvSpPr>
          <p:nvPr/>
        </p:nvSpPr>
        <p:spPr bwMode="auto">
          <a:xfrm>
            <a:off x="5765800" y="5689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2" name="Oval 90"/>
          <p:cNvSpPr>
            <a:spLocks/>
          </p:cNvSpPr>
          <p:nvPr/>
        </p:nvSpPr>
        <p:spPr bwMode="auto">
          <a:xfrm>
            <a:off x="6464300" y="5715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3" name="Oval 91"/>
          <p:cNvSpPr>
            <a:spLocks/>
          </p:cNvSpPr>
          <p:nvPr/>
        </p:nvSpPr>
        <p:spPr bwMode="auto">
          <a:xfrm>
            <a:off x="6248400" y="4953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4" name="Oval 92"/>
          <p:cNvSpPr>
            <a:spLocks/>
          </p:cNvSpPr>
          <p:nvPr/>
        </p:nvSpPr>
        <p:spPr bwMode="auto">
          <a:xfrm>
            <a:off x="7137400" y="7467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5" name="Oval 93"/>
          <p:cNvSpPr>
            <a:spLocks/>
          </p:cNvSpPr>
          <p:nvPr/>
        </p:nvSpPr>
        <p:spPr bwMode="auto">
          <a:xfrm>
            <a:off x="6756400" y="7505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6" name="Oval 94"/>
          <p:cNvSpPr>
            <a:spLocks/>
          </p:cNvSpPr>
          <p:nvPr/>
        </p:nvSpPr>
        <p:spPr bwMode="auto">
          <a:xfrm>
            <a:off x="6565900" y="7848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7" name="Oval 95"/>
          <p:cNvSpPr>
            <a:spLocks/>
          </p:cNvSpPr>
          <p:nvPr/>
        </p:nvSpPr>
        <p:spPr bwMode="auto">
          <a:xfrm>
            <a:off x="6375400" y="8191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8" name="Oval 96"/>
          <p:cNvSpPr>
            <a:spLocks/>
          </p:cNvSpPr>
          <p:nvPr/>
        </p:nvSpPr>
        <p:spPr bwMode="auto">
          <a:xfrm>
            <a:off x="5994400" y="8191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09" name="Oval 97"/>
          <p:cNvSpPr>
            <a:spLocks/>
          </p:cNvSpPr>
          <p:nvPr/>
        </p:nvSpPr>
        <p:spPr bwMode="auto">
          <a:xfrm>
            <a:off x="5143500" y="7937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0" name="Oval 98"/>
          <p:cNvSpPr>
            <a:spLocks/>
          </p:cNvSpPr>
          <p:nvPr/>
        </p:nvSpPr>
        <p:spPr bwMode="auto">
          <a:xfrm>
            <a:off x="4800600" y="7759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1" name="Oval 99"/>
          <p:cNvSpPr>
            <a:spLocks/>
          </p:cNvSpPr>
          <p:nvPr/>
        </p:nvSpPr>
        <p:spPr bwMode="auto">
          <a:xfrm>
            <a:off x="4445000" y="7556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2" name="Oval 100"/>
          <p:cNvSpPr>
            <a:spLocks/>
          </p:cNvSpPr>
          <p:nvPr/>
        </p:nvSpPr>
        <p:spPr bwMode="auto">
          <a:xfrm>
            <a:off x="4419600" y="5969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3" name="Oval 101"/>
          <p:cNvSpPr>
            <a:spLocks/>
          </p:cNvSpPr>
          <p:nvPr/>
        </p:nvSpPr>
        <p:spPr bwMode="auto">
          <a:xfrm>
            <a:off x="4203700" y="62865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4" name="Oval 102"/>
          <p:cNvSpPr>
            <a:spLocks/>
          </p:cNvSpPr>
          <p:nvPr/>
        </p:nvSpPr>
        <p:spPr bwMode="auto">
          <a:xfrm>
            <a:off x="3987800" y="6604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5" name="Oval 103"/>
          <p:cNvSpPr>
            <a:spLocks/>
          </p:cNvSpPr>
          <p:nvPr/>
        </p:nvSpPr>
        <p:spPr bwMode="auto">
          <a:xfrm>
            <a:off x="4064000" y="70104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6" name="Oval 104"/>
          <p:cNvSpPr>
            <a:spLocks/>
          </p:cNvSpPr>
          <p:nvPr/>
        </p:nvSpPr>
        <p:spPr bwMode="auto">
          <a:xfrm>
            <a:off x="8343900" y="4292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7" name="Oval 105"/>
          <p:cNvSpPr>
            <a:spLocks/>
          </p:cNvSpPr>
          <p:nvPr/>
        </p:nvSpPr>
        <p:spPr bwMode="auto">
          <a:xfrm>
            <a:off x="8140700" y="4572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8" name="Oval 106"/>
          <p:cNvSpPr>
            <a:spLocks/>
          </p:cNvSpPr>
          <p:nvPr/>
        </p:nvSpPr>
        <p:spPr bwMode="auto">
          <a:xfrm>
            <a:off x="8407400" y="46990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19" name="Oval 107"/>
          <p:cNvSpPr>
            <a:spLocks/>
          </p:cNvSpPr>
          <p:nvPr/>
        </p:nvSpPr>
        <p:spPr bwMode="auto">
          <a:xfrm>
            <a:off x="8674100" y="5168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0" name="Oval 108"/>
          <p:cNvSpPr>
            <a:spLocks/>
          </p:cNvSpPr>
          <p:nvPr/>
        </p:nvSpPr>
        <p:spPr bwMode="auto">
          <a:xfrm>
            <a:off x="7594600" y="4203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1" name="Oval 109"/>
          <p:cNvSpPr>
            <a:spLocks/>
          </p:cNvSpPr>
          <p:nvPr/>
        </p:nvSpPr>
        <p:spPr bwMode="auto">
          <a:xfrm>
            <a:off x="6616700" y="46736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2" name="Oval 110"/>
          <p:cNvSpPr>
            <a:spLocks/>
          </p:cNvSpPr>
          <p:nvPr/>
        </p:nvSpPr>
        <p:spPr bwMode="auto">
          <a:xfrm>
            <a:off x="8229600" y="77978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3" name="Oval 111"/>
          <p:cNvSpPr>
            <a:spLocks/>
          </p:cNvSpPr>
          <p:nvPr/>
        </p:nvSpPr>
        <p:spPr bwMode="auto">
          <a:xfrm>
            <a:off x="7950200" y="79629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4" name="Oval 112"/>
          <p:cNvSpPr>
            <a:spLocks/>
          </p:cNvSpPr>
          <p:nvPr/>
        </p:nvSpPr>
        <p:spPr bwMode="auto">
          <a:xfrm>
            <a:off x="7239000" y="82677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
        <p:nvSpPr>
          <p:cNvPr id="39025" name="Oval 113"/>
          <p:cNvSpPr>
            <a:spLocks/>
          </p:cNvSpPr>
          <p:nvPr/>
        </p:nvSpPr>
        <p:spPr bwMode="auto">
          <a:xfrm>
            <a:off x="9029700" y="5626100"/>
            <a:ext cx="711200" cy="685800"/>
          </a:xfrm>
          <a:prstGeom prst="ellipse">
            <a:avLst/>
          </a:prstGeom>
          <a:solidFill>
            <a:schemeClr val="accent1"/>
          </a:solidFill>
          <a:ln w="25400">
            <a:solidFill>
              <a:srgbClr val="000000"/>
            </a:solidFill>
            <a:miter lim="800000"/>
            <a:headEnd/>
            <a:tailEn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p:cTn id="12" dur="500" fill="hold"/>
                                        <p:tgtEl>
                                          <p:spTgt spid="38915"/>
                                        </p:tgtEl>
                                        <p:attrNameLst>
                                          <p:attrName>ppt_w</p:attrName>
                                        </p:attrNameLst>
                                      </p:cBhvr>
                                      <p:tavLst>
                                        <p:tav tm="0">
                                          <p:val>
                                            <p:fltVal val="0"/>
                                          </p:val>
                                        </p:tav>
                                        <p:tav tm="100000">
                                          <p:val>
                                            <p:strVal val="#ppt_w"/>
                                          </p:val>
                                        </p:tav>
                                      </p:tavLst>
                                    </p:anim>
                                    <p:anim calcmode="lin" valueType="num">
                                      <p:cBhvr>
                                        <p:cTn id="13" dur="500" fill="hold"/>
                                        <p:tgtEl>
                                          <p:spTgt spid="3891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916"/>
                                        </p:tgtEl>
                                        <p:attrNameLst>
                                          <p:attrName>style.visibility</p:attrName>
                                        </p:attrNameLst>
                                      </p:cBhvr>
                                      <p:to>
                                        <p:strVal val="visible"/>
                                      </p:to>
                                    </p:set>
                                    <p:anim calcmode="lin" valueType="num">
                                      <p:cBhvr>
                                        <p:cTn id="17" dur="500" fill="hold"/>
                                        <p:tgtEl>
                                          <p:spTgt spid="38916"/>
                                        </p:tgtEl>
                                        <p:attrNameLst>
                                          <p:attrName>ppt_w</p:attrName>
                                        </p:attrNameLst>
                                      </p:cBhvr>
                                      <p:tavLst>
                                        <p:tav tm="0">
                                          <p:val>
                                            <p:fltVal val="0"/>
                                          </p:val>
                                        </p:tav>
                                        <p:tav tm="100000">
                                          <p:val>
                                            <p:strVal val="#ppt_w"/>
                                          </p:val>
                                        </p:tav>
                                      </p:tavLst>
                                    </p:anim>
                                    <p:anim calcmode="lin" valueType="num">
                                      <p:cBhvr>
                                        <p:cTn id="18" dur="500" fill="hold"/>
                                        <p:tgtEl>
                                          <p:spTgt spid="3891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8917"/>
                                        </p:tgtEl>
                                        <p:attrNameLst>
                                          <p:attrName>style.visibility</p:attrName>
                                        </p:attrNameLst>
                                      </p:cBhvr>
                                      <p:to>
                                        <p:strVal val="visible"/>
                                      </p:to>
                                    </p:set>
                                    <p:anim calcmode="lin" valueType="num">
                                      <p:cBhvr>
                                        <p:cTn id="22" dur="500" fill="hold"/>
                                        <p:tgtEl>
                                          <p:spTgt spid="38917"/>
                                        </p:tgtEl>
                                        <p:attrNameLst>
                                          <p:attrName>ppt_w</p:attrName>
                                        </p:attrNameLst>
                                      </p:cBhvr>
                                      <p:tavLst>
                                        <p:tav tm="0">
                                          <p:val>
                                            <p:fltVal val="0"/>
                                          </p:val>
                                        </p:tav>
                                        <p:tav tm="100000">
                                          <p:val>
                                            <p:strVal val="#ppt_w"/>
                                          </p:val>
                                        </p:tav>
                                      </p:tavLst>
                                    </p:anim>
                                    <p:anim calcmode="lin" valueType="num">
                                      <p:cBhvr>
                                        <p:cTn id="23" dur="500" fill="hold"/>
                                        <p:tgtEl>
                                          <p:spTgt spid="38917"/>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8918"/>
                                        </p:tgtEl>
                                        <p:attrNameLst>
                                          <p:attrName>style.visibility</p:attrName>
                                        </p:attrNameLst>
                                      </p:cBhvr>
                                      <p:to>
                                        <p:strVal val="visible"/>
                                      </p:to>
                                    </p:set>
                                    <p:anim calcmode="lin" valueType="num">
                                      <p:cBhvr>
                                        <p:cTn id="27" dur="500" fill="hold"/>
                                        <p:tgtEl>
                                          <p:spTgt spid="38918"/>
                                        </p:tgtEl>
                                        <p:attrNameLst>
                                          <p:attrName>ppt_w</p:attrName>
                                        </p:attrNameLst>
                                      </p:cBhvr>
                                      <p:tavLst>
                                        <p:tav tm="0">
                                          <p:val>
                                            <p:fltVal val="0"/>
                                          </p:val>
                                        </p:tav>
                                        <p:tav tm="100000">
                                          <p:val>
                                            <p:strVal val="#ppt_w"/>
                                          </p:val>
                                        </p:tav>
                                      </p:tavLst>
                                    </p:anim>
                                    <p:anim calcmode="lin" valueType="num">
                                      <p:cBhvr>
                                        <p:cTn id="28" dur="500" fill="hold"/>
                                        <p:tgtEl>
                                          <p:spTgt spid="38918"/>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38919"/>
                                        </p:tgtEl>
                                        <p:attrNameLst>
                                          <p:attrName>style.visibility</p:attrName>
                                        </p:attrNameLst>
                                      </p:cBhvr>
                                      <p:to>
                                        <p:strVal val="visible"/>
                                      </p:to>
                                    </p:set>
                                    <p:anim calcmode="lin" valueType="num">
                                      <p:cBhvr>
                                        <p:cTn id="32" dur="500" fill="hold"/>
                                        <p:tgtEl>
                                          <p:spTgt spid="38919"/>
                                        </p:tgtEl>
                                        <p:attrNameLst>
                                          <p:attrName>ppt_w</p:attrName>
                                        </p:attrNameLst>
                                      </p:cBhvr>
                                      <p:tavLst>
                                        <p:tav tm="0">
                                          <p:val>
                                            <p:fltVal val="0"/>
                                          </p:val>
                                        </p:tav>
                                        <p:tav tm="100000">
                                          <p:val>
                                            <p:strVal val="#ppt_w"/>
                                          </p:val>
                                        </p:tav>
                                      </p:tavLst>
                                    </p:anim>
                                    <p:anim calcmode="lin" valueType="num">
                                      <p:cBhvr>
                                        <p:cTn id="33" dur="500" fill="hold"/>
                                        <p:tgtEl>
                                          <p:spTgt spid="3891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38920"/>
                                        </p:tgtEl>
                                        <p:attrNameLst>
                                          <p:attrName>style.visibility</p:attrName>
                                        </p:attrNameLst>
                                      </p:cBhvr>
                                      <p:to>
                                        <p:strVal val="visible"/>
                                      </p:to>
                                    </p:set>
                                    <p:anim calcmode="lin" valueType="num">
                                      <p:cBhvr>
                                        <p:cTn id="37" dur="500" fill="hold"/>
                                        <p:tgtEl>
                                          <p:spTgt spid="38920"/>
                                        </p:tgtEl>
                                        <p:attrNameLst>
                                          <p:attrName>ppt_w</p:attrName>
                                        </p:attrNameLst>
                                      </p:cBhvr>
                                      <p:tavLst>
                                        <p:tav tm="0">
                                          <p:val>
                                            <p:fltVal val="0"/>
                                          </p:val>
                                        </p:tav>
                                        <p:tav tm="100000">
                                          <p:val>
                                            <p:strVal val="#ppt_w"/>
                                          </p:val>
                                        </p:tav>
                                      </p:tavLst>
                                    </p:anim>
                                    <p:anim calcmode="lin" valueType="num">
                                      <p:cBhvr>
                                        <p:cTn id="38" dur="500" fill="hold"/>
                                        <p:tgtEl>
                                          <p:spTgt spid="38920"/>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38921"/>
                                        </p:tgtEl>
                                        <p:attrNameLst>
                                          <p:attrName>style.visibility</p:attrName>
                                        </p:attrNameLst>
                                      </p:cBhvr>
                                      <p:to>
                                        <p:strVal val="visible"/>
                                      </p:to>
                                    </p:set>
                                    <p:anim calcmode="lin" valueType="num">
                                      <p:cBhvr>
                                        <p:cTn id="42" dur="500" fill="hold"/>
                                        <p:tgtEl>
                                          <p:spTgt spid="38921"/>
                                        </p:tgtEl>
                                        <p:attrNameLst>
                                          <p:attrName>ppt_w</p:attrName>
                                        </p:attrNameLst>
                                      </p:cBhvr>
                                      <p:tavLst>
                                        <p:tav tm="0">
                                          <p:val>
                                            <p:fltVal val="0"/>
                                          </p:val>
                                        </p:tav>
                                        <p:tav tm="100000">
                                          <p:val>
                                            <p:strVal val="#ppt_w"/>
                                          </p:val>
                                        </p:tav>
                                      </p:tavLst>
                                    </p:anim>
                                    <p:anim calcmode="lin" valueType="num">
                                      <p:cBhvr>
                                        <p:cTn id="43" dur="500" fill="hold"/>
                                        <p:tgtEl>
                                          <p:spTgt spid="38921"/>
                                        </p:tgtEl>
                                        <p:attrNameLst>
                                          <p:attrName>ppt_h</p:attrName>
                                        </p:attrNameLst>
                                      </p:cBhvr>
                                      <p:tavLst>
                                        <p:tav tm="0">
                                          <p:val>
                                            <p:fltVal val="0"/>
                                          </p:val>
                                        </p:tav>
                                        <p:tav tm="100000">
                                          <p:val>
                                            <p:strVal val="#ppt_h"/>
                                          </p:val>
                                        </p:tav>
                                      </p:tavLst>
                                    </p:anim>
                                  </p:childTnLst>
                                </p:cTn>
                              </p:par>
                            </p:childTnLst>
                          </p:cTn>
                        </p:par>
                        <p:par>
                          <p:cTn id="44" fill="hold" nodeType="afterGroup">
                            <p:stCondLst>
                              <p:cond delay="4000"/>
                            </p:stCondLst>
                            <p:childTnLst>
                              <p:par>
                                <p:cTn id="45" presetID="23" presetClass="entr" presetSubtype="16" fill="hold" grpId="0" nodeType="afterEffect">
                                  <p:stCondLst>
                                    <p:cond delay="0"/>
                                  </p:stCondLst>
                                  <p:childTnLst>
                                    <p:set>
                                      <p:cBhvr>
                                        <p:cTn id="46" dur="1" fill="hold">
                                          <p:stCondLst>
                                            <p:cond delay="0"/>
                                          </p:stCondLst>
                                        </p:cTn>
                                        <p:tgtEl>
                                          <p:spTgt spid="38922"/>
                                        </p:tgtEl>
                                        <p:attrNameLst>
                                          <p:attrName>style.visibility</p:attrName>
                                        </p:attrNameLst>
                                      </p:cBhvr>
                                      <p:to>
                                        <p:strVal val="visible"/>
                                      </p:to>
                                    </p:set>
                                    <p:anim calcmode="lin" valueType="num">
                                      <p:cBhvr>
                                        <p:cTn id="47" dur="500" fill="hold"/>
                                        <p:tgtEl>
                                          <p:spTgt spid="38922"/>
                                        </p:tgtEl>
                                        <p:attrNameLst>
                                          <p:attrName>ppt_w</p:attrName>
                                        </p:attrNameLst>
                                      </p:cBhvr>
                                      <p:tavLst>
                                        <p:tav tm="0">
                                          <p:val>
                                            <p:fltVal val="0"/>
                                          </p:val>
                                        </p:tav>
                                        <p:tav tm="100000">
                                          <p:val>
                                            <p:strVal val="#ppt_w"/>
                                          </p:val>
                                        </p:tav>
                                      </p:tavLst>
                                    </p:anim>
                                    <p:anim calcmode="lin" valueType="num">
                                      <p:cBhvr>
                                        <p:cTn id="48" dur="500" fill="hold"/>
                                        <p:tgtEl>
                                          <p:spTgt spid="38922"/>
                                        </p:tgtEl>
                                        <p:attrNameLst>
                                          <p:attrName>ppt_h</p:attrName>
                                        </p:attrNameLst>
                                      </p:cBhvr>
                                      <p:tavLst>
                                        <p:tav tm="0">
                                          <p:val>
                                            <p:fltVal val="0"/>
                                          </p:val>
                                        </p:tav>
                                        <p:tav tm="100000">
                                          <p:val>
                                            <p:strVal val="#ppt_h"/>
                                          </p:val>
                                        </p:tav>
                                      </p:tavLst>
                                    </p:anim>
                                  </p:childTnLst>
                                </p:cTn>
                              </p:par>
                            </p:childTnLst>
                          </p:cTn>
                        </p:par>
                        <p:par>
                          <p:cTn id="49" fill="hold" nodeType="afterGroup">
                            <p:stCondLst>
                              <p:cond delay="4500"/>
                            </p:stCondLst>
                            <p:childTnLst>
                              <p:par>
                                <p:cTn id="50" presetID="23" presetClass="entr" presetSubtype="16" fill="hold" grpId="0" nodeType="afterEffect">
                                  <p:stCondLst>
                                    <p:cond delay="0"/>
                                  </p:stCondLst>
                                  <p:childTnLst>
                                    <p:set>
                                      <p:cBhvr>
                                        <p:cTn id="51" dur="1" fill="hold">
                                          <p:stCondLst>
                                            <p:cond delay="0"/>
                                          </p:stCondLst>
                                        </p:cTn>
                                        <p:tgtEl>
                                          <p:spTgt spid="38923"/>
                                        </p:tgtEl>
                                        <p:attrNameLst>
                                          <p:attrName>style.visibility</p:attrName>
                                        </p:attrNameLst>
                                      </p:cBhvr>
                                      <p:to>
                                        <p:strVal val="visible"/>
                                      </p:to>
                                    </p:set>
                                    <p:anim calcmode="lin" valueType="num">
                                      <p:cBhvr>
                                        <p:cTn id="52" dur="500" fill="hold"/>
                                        <p:tgtEl>
                                          <p:spTgt spid="38923"/>
                                        </p:tgtEl>
                                        <p:attrNameLst>
                                          <p:attrName>ppt_w</p:attrName>
                                        </p:attrNameLst>
                                      </p:cBhvr>
                                      <p:tavLst>
                                        <p:tav tm="0">
                                          <p:val>
                                            <p:fltVal val="0"/>
                                          </p:val>
                                        </p:tav>
                                        <p:tav tm="100000">
                                          <p:val>
                                            <p:strVal val="#ppt_w"/>
                                          </p:val>
                                        </p:tav>
                                      </p:tavLst>
                                    </p:anim>
                                    <p:anim calcmode="lin" valueType="num">
                                      <p:cBhvr>
                                        <p:cTn id="53" dur="500" fill="hold"/>
                                        <p:tgtEl>
                                          <p:spTgt spid="38923"/>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0"/>
                            </p:stCondLst>
                            <p:childTnLst>
                              <p:par>
                                <p:cTn id="55" presetID="23" presetClass="entr" presetSubtype="16" fill="hold" grpId="0" nodeType="afterEffect">
                                  <p:stCondLst>
                                    <p:cond delay="0"/>
                                  </p:stCondLst>
                                  <p:childTnLst>
                                    <p:set>
                                      <p:cBhvr>
                                        <p:cTn id="56" dur="1" fill="hold">
                                          <p:stCondLst>
                                            <p:cond delay="0"/>
                                          </p:stCondLst>
                                        </p:cTn>
                                        <p:tgtEl>
                                          <p:spTgt spid="38924"/>
                                        </p:tgtEl>
                                        <p:attrNameLst>
                                          <p:attrName>style.visibility</p:attrName>
                                        </p:attrNameLst>
                                      </p:cBhvr>
                                      <p:to>
                                        <p:strVal val="visible"/>
                                      </p:to>
                                    </p:set>
                                    <p:anim calcmode="lin" valueType="num">
                                      <p:cBhvr>
                                        <p:cTn id="57" dur="500" fill="hold"/>
                                        <p:tgtEl>
                                          <p:spTgt spid="38924"/>
                                        </p:tgtEl>
                                        <p:attrNameLst>
                                          <p:attrName>ppt_w</p:attrName>
                                        </p:attrNameLst>
                                      </p:cBhvr>
                                      <p:tavLst>
                                        <p:tav tm="0">
                                          <p:val>
                                            <p:fltVal val="0"/>
                                          </p:val>
                                        </p:tav>
                                        <p:tav tm="100000">
                                          <p:val>
                                            <p:strVal val="#ppt_w"/>
                                          </p:val>
                                        </p:tav>
                                      </p:tavLst>
                                    </p:anim>
                                    <p:anim calcmode="lin" valueType="num">
                                      <p:cBhvr>
                                        <p:cTn id="58" dur="500" fill="hold"/>
                                        <p:tgtEl>
                                          <p:spTgt spid="38924"/>
                                        </p:tgtEl>
                                        <p:attrNameLst>
                                          <p:attrName>ppt_h</p:attrName>
                                        </p:attrNameLst>
                                      </p:cBhvr>
                                      <p:tavLst>
                                        <p:tav tm="0">
                                          <p:val>
                                            <p:fltVal val="0"/>
                                          </p:val>
                                        </p:tav>
                                        <p:tav tm="100000">
                                          <p:val>
                                            <p:strVal val="#ppt_h"/>
                                          </p:val>
                                        </p:tav>
                                      </p:tavLst>
                                    </p:anim>
                                  </p:childTnLst>
                                </p:cTn>
                              </p:par>
                            </p:childTnLst>
                          </p:cTn>
                        </p:par>
                        <p:par>
                          <p:cTn id="59" fill="hold" nodeType="afterGroup">
                            <p:stCondLst>
                              <p:cond delay="5500"/>
                            </p:stCondLst>
                            <p:childTnLst>
                              <p:par>
                                <p:cTn id="60" presetID="23" presetClass="entr" presetSubtype="16" fill="hold" grpId="0" nodeType="afterEffect">
                                  <p:stCondLst>
                                    <p:cond delay="0"/>
                                  </p:stCondLst>
                                  <p:childTnLst>
                                    <p:set>
                                      <p:cBhvr>
                                        <p:cTn id="61" dur="1" fill="hold">
                                          <p:stCondLst>
                                            <p:cond delay="0"/>
                                          </p:stCondLst>
                                        </p:cTn>
                                        <p:tgtEl>
                                          <p:spTgt spid="38925"/>
                                        </p:tgtEl>
                                        <p:attrNameLst>
                                          <p:attrName>style.visibility</p:attrName>
                                        </p:attrNameLst>
                                      </p:cBhvr>
                                      <p:to>
                                        <p:strVal val="visible"/>
                                      </p:to>
                                    </p:set>
                                    <p:anim calcmode="lin" valueType="num">
                                      <p:cBhvr>
                                        <p:cTn id="62" dur="500" fill="hold"/>
                                        <p:tgtEl>
                                          <p:spTgt spid="38925"/>
                                        </p:tgtEl>
                                        <p:attrNameLst>
                                          <p:attrName>ppt_w</p:attrName>
                                        </p:attrNameLst>
                                      </p:cBhvr>
                                      <p:tavLst>
                                        <p:tav tm="0">
                                          <p:val>
                                            <p:fltVal val="0"/>
                                          </p:val>
                                        </p:tav>
                                        <p:tav tm="100000">
                                          <p:val>
                                            <p:strVal val="#ppt_w"/>
                                          </p:val>
                                        </p:tav>
                                      </p:tavLst>
                                    </p:anim>
                                    <p:anim calcmode="lin" valueType="num">
                                      <p:cBhvr>
                                        <p:cTn id="63" dur="500" fill="hold"/>
                                        <p:tgtEl>
                                          <p:spTgt spid="38925"/>
                                        </p:tgtEl>
                                        <p:attrNameLst>
                                          <p:attrName>ppt_h</p:attrName>
                                        </p:attrNameLst>
                                      </p:cBhvr>
                                      <p:tavLst>
                                        <p:tav tm="0">
                                          <p:val>
                                            <p:fltVal val="0"/>
                                          </p:val>
                                        </p:tav>
                                        <p:tav tm="100000">
                                          <p:val>
                                            <p:strVal val="#ppt_h"/>
                                          </p:val>
                                        </p:tav>
                                      </p:tavLst>
                                    </p:anim>
                                  </p:childTnLst>
                                </p:cTn>
                              </p:par>
                            </p:childTnLst>
                          </p:cTn>
                        </p:par>
                        <p:par>
                          <p:cTn id="64" fill="hold" nodeType="afterGroup">
                            <p:stCondLst>
                              <p:cond delay="6000"/>
                            </p:stCondLst>
                            <p:childTnLst>
                              <p:par>
                                <p:cTn id="65" presetID="23" presetClass="entr" presetSubtype="16" fill="hold" grpId="0" nodeType="afterEffect">
                                  <p:stCondLst>
                                    <p:cond delay="0"/>
                                  </p:stCondLst>
                                  <p:childTnLst>
                                    <p:set>
                                      <p:cBhvr>
                                        <p:cTn id="66" dur="1" fill="hold">
                                          <p:stCondLst>
                                            <p:cond delay="0"/>
                                          </p:stCondLst>
                                        </p:cTn>
                                        <p:tgtEl>
                                          <p:spTgt spid="38926"/>
                                        </p:tgtEl>
                                        <p:attrNameLst>
                                          <p:attrName>style.visibility</p:attrName>
                                        </p:attrNameLst>
                                      </p:cBhvr>
                                      <p:to>
                                        <p:strVal val="visible"/>
                                      </p:to>
                                    </p:set>
                                    <p:anim calcmode="lin" valueType="num">
                                      <p:cBhvr>
                                        <p:cTn id="67" dur="500" fill="hold"/>
                                        <p:tgtEl>
                                          <p:spTgt spid="38926"/>
                                        </p:tgtEl>
                                        <p:attrNameLst>
                                          <p:attrName>ppt_w</p:attrName>
                                        </p:attrNameLst>
                                      </p:cBhvr>
                                      <p:tavLst>
                                        <p:tav tm="0">
                                          <p:val>
                                            <p:fltVal val="0"/>
                                          </p:val>
                                        </p:tav>
                                        <p:tav tm="100000">
                                          <p:val>
                                            <p:strVal val="#ppt_w"/>
                                          </p:val>
                                        </p:tav>
                                      </p:tavLst>
                                    </p:anim>
                                    <p:anim calcmode="lin" valueType="num">
                                      <p:cBhvr>
                                        <p:cTn id="68" dur="500" fill="hold"/>
                                        <p:tgtEl>
                                          <p:spTgt spid="38926"/>
                                        </p:tgtEl>
                                        <p:attrNameLst>
                                          <p:attrName>ppt_h</p:attrName>
                                        </p:attrNameLst>
                                      </p:cBhvr>
                                      <p:tavLst>
                                        <p:tav tm="0">
                                          <p:val>
                                            <p:fltVal val="0"/>
                                          </p:val>
                                        </p:tav>
                                        <p:tav tm="100000">
                                          <p:val>
                                            <p:strVal val="#ppt_h"/>
                                          </p:val>
                                        </p:tav>
                                      </p:tavLst>
                                    </p:anim>
                                  </p:childTnLst>
                                </p:cTn>
                              </p:par>
                            </p:childTnLst>
                          </p:cTn>
                        </p:par>
                        <p:par>
                          <p:cTn id="69" fill="hold" nodeType="afterGroup">
                            <p:stCondLst>
                              <p:cond delay="6500"/>
                            </p:stCondLst>
                            <p:childTnLst>
                              <p:par>
                                <p:cTn id="70" presetID="23" presetClass="entr" presetSubtype="16" fill="hold" grpId="0" nodeType="afterEffect">
                                  <p:stCondLst>
                                    <p:cond delay="0"/>
                                  </p:stCondLst>
                                  <p:childTnLst>
                                    <p:set>
                                      <p:cBhvr>
                                        <p:cTn id="71" dur="1" fill="hold">
                                          <p:stCondLst>
                                            <p:cond delay="0"/>
                                          </p:stCondLst>
                                        </p:cTn>
                                        <p:tgtEl>
                                          <p:spTgt spid="38927"/>
                                        </p:tgtEl>
                                        <p:attrNameLst>
                                          <p:attrName>style.visibility</p:attrName>
                                        </p:attrNameLst>
                                      </p:cBhvr>
                                      <p:to>
                                        <p:strVal val="visible"/>
                                      </p:to>
                                    </p:set>
                                    <p:anim calcmode="lin" valueType="num">
                                      <p:cBhvr>
                                        <p:cTn id="72" dur="500" fill="hold"/>
                                        <p:tgtEl>
                                          <p:spTgt spid="38927"/>
                                        </p:tgtEl>
                                        <p:attrNameLst>
                                          <p:attrName>ppt_w</p:attrName>
                                        </p:attrNameLst>
                                      </p:cBhvr>
                                      <p:tavLst>
                                        <p:tav tm="0">
                                          <p:val>
                                            <p:fltVal val="0"/>
                                          </p:val>
                                        </p:tav>
                                        <p:tav tm="100000">
                                          <p:val>
                                            <p:strVal val="#ppt_w"/>
                                          </p:val>
                                        </p:tav>
                                      </p:tavLst>
                                    </p:anim>
                                    <p:anim calcmode="lin" valueType="num">
                                      <p:cBhvr>
                                        <p:cTn id="73" dur="500" fill="hold"/>
                                        <p:tgtEl>
                                          <p:spTgt spid="38927"/>
                                        </p:tgtEl>
                                        <p:attrNameLst>
                                          <p:attrName>ppt_h</p:attrName>
                                        </p:attrNameLst>
                                      </p:cBhvr>
                                      <p:tavLst>
                                        <p:tav tm="0">
                                          <p:val>
                                            <p:fltVal val="0"/>
                                          </p:val>
                                        </p:tav>
                                        <p:tav tm="100000">
                                          <p:val>
                                            <p:strVal val="#ppt_h"/>
                                          </p:val>
                                        </p:tav>
                                      </p:tavLst>
                                    </p:anim>
                                  </p:childTnLst>
                                </p:cTn>
                              </p:par>
                            </p:childTnLst>
                          </p:cTn>
                        </p:par>
                        <p:par>
                          <p:cTn id="74" fill="hold" nodeType="afterGroup">
                            <p:stCondLst>
                              <p:cond delay="7000"/>
                            </p:stCondLst>
                            <p:childTnLst>
                              <p:par>
                                <p:cTn id="75" presetID="23" presetClass="entr" presetSubtype="16" fill="hold" grpId="0" nodeType="afterEffect">
                                  <p:stCondLst>
                                    <p:cond delay="0"/>
                                  </p:stCondLst>
                                  <p:childTnLst>
                                    <p:set>
                                      <p:cBhvr>
                                        <p:cTn id="76" dur="1" fill="hold">
                                          <p:stCondLst>
                                            <p:cond delay="0"/>
                                          </p:stCondLst>
                                        </p:cTn>
                                        <p:tgtEl>
                                          <p:spTgt spid="38928"/>
                                        </p:tgtEl>
                                        <p:attrNameLst>
                                          <p:attrName>style.visibility</p:attrName>
                                        </p:attrNameLst>
                                      </p:cBhvr>
                                      <p:to>
                                        <p:strVal val="visible"/>
                                      </p:to>
                                    </p:set>
                                    <p:anim calcmode="lin" valueType="num">
                                      <p:cBhvr>
                                        <p:cTn id="77" dur="500" fill="hold"/>
                                        <p:tgtEl>
                                          <p:spTgt spid="38928"/>
                                        </p:tgtEl>
                                        <p:attrNameLst>
                                          <p:attrName>ppt_w</p:attrName>
                                        </p:attrNameLst>
                                      </p:cBhvr>
                                      <p:tavLst>
                                        <p:tav tm="0">
                                          <p:val>
                                            <p:fltVal val="0"/>
                                          </p:val>
                                        </p:tav>
                                        <p:tav tm="100000">
                                          <p:val>
                                            <p:strVal val="#ppt_w"/>
                                          </p:val>
                                        </p:tav>
                                      </p:tavLst>
                                    </p:anim>
                                    <p:anim calcmode="lin" valueType="num">
                                      <p:cBhvr>
                                        <p:cTn id="78" dur="500" fill="hold"/>
                                        <p:tgtEl>
                                          <p:spTgt spid="38928"/>
                                        </p:tgtEl>
                                        <p:attrNameLst>
                                          <p:attrName>ppt_h</p:attrName>
                                        </p:attrNameLst>
                                      </p:cBhvr>
                                      <p:tavLst>
                                        <p:tav tm="0">
                                          <p:val>
                                            <p:fltVal val="0"/>
                                          </p:val>
                                        </p:tav>
                                        <p:tav tm="100000">
                                          <p:val>
                                            <p:strVal val="#ppt_h"/>
                                          </p:val>
                                        </p:tav>
                                      </p:tavLst>
                                    </p:anim>
                                  </p:childTnLst>
                                </p:cTn>
                              </p:par>
                            </p:childTnLst>
                          </p:cTn>
                        </p:par>
                        <p:par>
                          <p:cTn id="79" fill="hold" nodeType="afterGroup">
                            <p:stCondLst>
                              <p:cond delay="7500"/>
                            </p:stCondLst>
                            <p:childTnLst>
                              <p:par>
                                <p:cTn id="80" presetID="23" presetClass="entr" presetSubtype="16" fill="hold" grpId="0" nodeType="afterEffect">
                                  <p:stCondLst>
                                    <p:cond delay="0"/>
                                  </p:stCondLst>
                                  <p:childTnLst>
                                    <p:set>
                                      <p:cBhvr>
                                        <p:cTn id="81" dur="1" fill="hold">
                                          <p:stCondLst>
                                            <p:cond delay="0"/>
                                          </p:stCondLst>
                                        </p:cTn>
                                        <p:tgtEl>
                                          <p:spTgt spid="38929"/>
                                        </p:tgtEl>
                                        <p:attrNameLst>
                                          <p:attrName>style.visibility</p:attrName>
                                        </p:attrNameLst>
                                      </p:cBhvr>
                                      <p:to>
                                        <p:strVal val="visible"/>
                                      </p:to>
                                    </p:set>
                                    <p:anim calcmode="lin" valueType="num">
                                      <p:cBhvr>
                                        <p:cTn id="82" dur="500" fill="hold"/>
                                        <p:tgtEl>
                                          <p:spTgt spid="38929"/>
                                        </p:tgtEl>
                                        <p:attrNameLst>
                                          <p:attrName>ppt_w</p:attrName>
                                        </p:attrNameLst>
                                      </p:cBhvr>
                                      <p:tavLst>
                                        <p:tav tm="0">
                                          <p:val>
                                            <p:fltVal val="0"/>
                                          </p:val>
                                        </p:tav>
                                        <p:tav tm="100000">
                                          <p:val>
                                            <p:strVal val="#ppt_w"/>
                                          </p:val>
                                        </p:tav>
                                      </p:tavLst>
                                    </p:anim>
                                    <p:anim calcmode="lin" valueType="num">
                                      <p:cBhvr>
                                        <p:cTn id="83" dur="500" fill="hold"/>
                                        <p:tgtEl>
                                          <p:spTgt spid="38929"/>
                                        </p:tgtEl>
                                        <p:attrNameLst>
                                          <p:attrName>ppt_h</p:attrName>
                                        </p:attrNameLst>
                                      </p:cBhvr>
                                      <p:tavLst>
                                        <p:tav tm="0">
                                          <p:val>
                                            <p:fltVal val="0"/>
                                          </p:val>
                                        </p:tav>
                                        <p:tav tm="100000">
                                          <p:val>
                                            <p:strVal val="#ppt_h"/>
                                          </p:val>
                                        </p:tav>
                                      </p:tavLst>
                                    </p:anim>
                                  </p:childTnLst>
                                </p:cTn>
                              </p:par>
                            </p:childTnLst>
                          </p:cTn>
                        </p:par>
                        <p:par>
                          <p:cTn id="84" fill="hold" nodeType="afterGroup">
                            <p:stCondLst>
                              <p:cond delay="8000"/>
                            </p:stCondLst>
                            <p:childTnLst>
                              <p:par>
                                <p:cTn id="85" presetID="23" presetClass="entr" presetSubtype="16" fill="hold" grpId="0" nodeType="afterEffect">
                                  <p:stCondLst>
                                    <p:cond delay="0"/>
                                  </p:stCondLst>
                                  <p:childTnLst>
                                    <p:set>
                                      <p:cBhvr>
                                        <p:cTn id="86" dur="1" fill="hold">
                                          <p:stCondLst>
                                            <p:cond delay="0"/>
                                          </p:stCondLst>
                                        </p:cTn>
                                        <p:tgtEl>
                                          <p:spTgt spid="38930"/>
                                        </p:tgtEl>
                                        <p:attrNameLst>
                                          <p:attrName>style.visibility</p:attrName>
                                        </p:attrNameLst>
                                      </p:cBhvr>
                                      <p:to>
                                        <p:strVal val="visible"/>
                                      </p:to>
                                    </p:set>
                                    <p:anim calcmode="lin" valueType="num">
                                      <p:cBhvr>
                                        <p:cTn id="87" dur="500" fill="hold"/>
                                        <p:tgtEl>
                                          <p:spTgt spid="38930"/>
                                        </p:tgtEl>
                                        <p:attrNameLst>
                                          <p:attrName>ppt_w</p:attrName>
                                        </p:attrNameLst>
                                      </p:cBhvr>
                                      <p:tavLst>
                                        <p:tav tm="0">
                                          <p:val>
                                            <p:fltVal val="0"/>
                                          </p:val>
                                        </p:tav>
                                        <p:tav tm="100000">
                                          <p:val>
                                            <p:strVal val="#ppt_w"/>
                                          </p:val>
                                        </p:tav>
                                      </p:tavLst>
                                    </p:anim>
                                    <p:anim calcmode="lin" valueType="num">
                                      <p:cBhvr>
                                        <p:cTn id="88" dur="500" fill="hold"/>
                                        <p:tgtEl>
                                          <p:spTgt spid="38930"/>
                                        </p:tgtEl>
                                        <p:attrNameLst>
                                          <p:attrName>ppt_h</p:attrName>
                                        </p:attrNameLst>
                                      </p:cBhvr>
                                      <p:tavLst>
                                        <p:tav tm="0">
                                          <p:val>
                                            <p:fltVal val="0"/>
                                          </p:val>
                                        </p:tav>
                                        <p:tav tm="100000">
                                          <p:val>
                                            <p:strVal val="#ppt_h"/>
                                          </p:val>
                                        </p:tav>
                                      </p:tavLst>
                                    </p:anim>
                                  </p:childTnLst>
                                </p:cTn>
                              </p:par>
                            </p:childTnLst>
                          </p:cTn>
                        </p:par>
                        <p:par>
                          <p:cTn id="89" fill="hold" nodeType="afterGroup">
                            <p:stCondLst>
                              <p:cond delay="8500"/>
                            </p:stCondLst>
                            <p:childTnLst>
                              <p:par>
                                <p:cTn id="90" presetID="23" presetClass="entr" presetSubtype="16" fill="hold" grpId="0" nodeType="afterEffect">
                                  <p:stCondLst>
                                    <p:cond delay="0"/>
                                  </p:stCondLst>
                                  <p:childTnLst>
                                    <p:set>
                                      <p:cBhvr>
                                        <p:cTn id="91" dur="1" fill="hold">
                                          <p:stCondLst>
                                            <p:cond delay="0"/>
                                          </p:stCondLst>
                                        </p:cTn>
                                        <p:tgtEl>
                                          <p:spTgt spid="38931"/>
                                        </p:tgtEl>
                                        <p:attrNameLst>
                                          <p:attrName>style.visibility</p:attrName>
                                        </p:attrNameLst>
                                      </p:cBhvr>
                                      <p:to>
                                        <p:strVal val="visible"/>
                                      </p:to>
                                    </p:set>
                                    <p:anim calcmode="lin" valueType="num">
                                      <p:cBhvr>
                                        <p:cTn id="92" dur="500" fill="hold"/>
                                        <p:tgtEl>
                                          <p:spTgt spid="38931"/>
                                        </p:tgtEl>
                                        <p:attrNameLst>
                                          <p:attrName>ppt_w</p:attrName>
                                        </p:attrNameLst>
                                      </p:cBhvr>
                                      <p:tavLst>
                                        <p:tav tm="0">
                                          <p:val>
                                            <p:fltVal val="0"/>
                                          </p:val>
                                        </p:tav>
                                        <p:tav tm="100000">
                                          <p:val>
                                            <p:strVal val="#ppt_w"/>
                                          </p:val>
                                        </p:tav>
                                      </p:tavLst>
                                    </p:anim>
                                    <p:anim calcmode="lin" valueType="num">
                                      <p:cBhvr>
                                        <p:cTn id="93" dur="500" fill="hold"/>
                                        <p:tgtEl>
                                          <p:spTgt spid="38931"/>
                                        </p:tgtEl>
                                        <p:attrNameLst>
                                          <p:attrName>ppt_h</p:attrName>
                                        </p:attrNameLst>
                                      </p:cBhvr>
                                      <p:tavLst>
                                        <p:tav tm="0">
                                          <p:val>
                                            <p:fltVal val="0"/>
                                          </p:val>
                                        </p:tav>
                                        <p:tav tm="100000">
                                          <p:val>
                                            <p:strVal val="#ppt_h"/>
                                          </p:val>
                                        </p:tav>
                                      </p:tavLst>
                                    </p:anim>
                                  </p:childTnLst>
                                </p:cTn>
                              </p:par>
                            </p:childTnLst>
                          </p:cTn>
                        </p:par>
                        <p:par>
                          <p:cTn id="94" fill="hold" nodeType="afterGroup">
                            <p:stCondLst>
                              <p:cond delay="9000"/>
                            </p:stCondLst>
                            <p:childTnLst>
                              <p:par>
                                <p:cTn id="95" presetID="23" presetClass="entr" presetSubtype="16" fill="hold" grpId="0" nodeType="afterEffect">
                                  <p:stCondLst>
                                    <p:cond delay="0"/>
                                  </p:stCondLst>
                                  <p:childTnLst>
                                    <p:set>
                                      <p:cBhvr>
                                        <p:cTn id="96" dur="1" fill="hold">
                                          <p:stCondLst>
                                            <p:cond delay="0"/>
                                          </p:stCondLst>
                                        </p:cTn>
                                        <p:tgtEl>
                                          <p:spTgt spid="38932"/>
                                        </p:tgtEl>
                                        <p:attrNameLst>
                                          <p:attrName>style.visibility</p:attrName>
                                        </p:attrNameLst>
                                      </p:cBhvr>
                                      <p:to>
                                        <p:strVal val="visible"/>
                                      </p:to>
                                    </p:set>
                                    <p:anim calcmode="lin" valueType="num">
                                      <p:cBhvr>
                                        <p:cTn id="97" dur="500" fill="hold"/>
                                        <p:tgtEl>
                                          <p:spTgt spid="38932"/>
                                        </p:tgtEl>
                                        <p:attrNameLst>
                                          <p:attrName>ppt_w</p:attrName>
                                        </p:attrNameLst>
                                      </p:cBhvr>
                                      <p:tavLst>
                                        <p:tav tm="0">
                                          <p:val>
                                            <p:fltVal val="0"/>
                                          </p:val>
                                        </p:tav>
                                        <p:tav tm="100000">
                                          <p:val>
                                            <p:strVal val="#ppt_w"/>
                                          </p:val>
                                        </p:tav>
                                      </p:tavLst>
                                    </p:anim>
                                    <p:anim calcmode="lin" valueType="num">
                                      <p:cBhvr>
                                        <p:cTn id="98" dur="500" fill="hold"/>
                                        <p:tgtEl>
                                          <p:spTgt spid="38932"/>
                                        </p:tgtEl>
                                        <p:attrNameLst>
                                          <p:attrName>ppt_h</p:attrName>
                                        </p:attrNameLst>
                                      </p:cBhvr>
                                      <p:tavLst>
                                        <p:tav tm="0">
                                          <p:val>
                                            <p:fltVal val="0"/>
                                          </p:val>
                                        </p:tav>
                                        <p:tav tm="100000">
                                          <p:val>
                                            <p:strVal val="#ppt_h"/>
                                          </p:val>
                                        </p:tav>
                                      </p:tavLst>
                                    </p:anim>
                                  </p:childTnLst>
                                </p:cTn>
                              </p:par>
                            </p:childTnLst>
                          </p:cTn>
                        </p:par>
                        <p:par>
                          <p:cTn id="99" fill="hold" nodeType="afterGroup">
                            <p:stCondLst>
                              <p:cond delay="9500"/>
                            </p:stCondLst>
                            <p:childTnLst>
                              <p:par>
                                <p:cTn id="100" presetID="23" presetClass="entr" presetSubtype="16" fill="hold" grpId="0" nodeType="afterEffect">
                                  <p:stCondLst>
                                    <p:cond delay="0"/>
                                  </p:stCondLst>
                                  <p:childTnLst>
                                    <p:set>
                                      <p:cBhvr>
                                        <p:cTn id="101" dur="1" fill="hold">
                                          <p:stCondLst>
                                            <p:cond delay="0"/>
                                          </p:stCondLst>
                                        </p:cTn>
                                        <p:tgtEl>
                                          <p:spTgt spid="38933"/>
                                        </p:tgtEl>
                                        <p:attrNameLst>
                                          <p:attrName>style.visibility</p:attrName>
                                        </p:attrNameLst>
                                      </p:cBhvr>
                                      <p:to>
                                        <p:strVal val="visible"/>
                                      </p:to>
                                    </p:set>
                                    <p:anim calcmode="lin" valueType="num">
                                      <p:cBhvr>
                                        <p:cTn id="102" dur="500" fill="hold"/>
                                        <p:tgtEl>
                                          <p:spTgt spid="38933"/>
                                        </p:tgtEl>
                                        <p:attrNameLst>
                                          <p:attrName>ppt_w</p:attrName>
                                        </p:attrNameLst>
                                      </p:cBhvr>
                                      <p:tavLst>
                                        <p:tav tm="0">
                                          <p:val>
                                            <p:fltVal val="0"/>
                                          </p:val>
                                        </p:tav>
                                        <p:tav tm="100000">
                                          <p:val>
                                            <p:strVal val="#ppt_w"/>
                                          </p:val>
                                        </p:tav>
                                      </p:tavLst>
                                    </p:anim>
                                    <p:anim calcmode="lin" valueType="num">
                                      <p:cBhvr>
                                        <p:cTn id="103" dur="500" fill="hold"/>
                                        <p:tgtEl>
                                          <p:spTgt spid="38933"/>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10000"/>
                            </p:stCondLst>
                            <p:childTnLst>
                              <p:par>
                                <p:cTn id="105" presetID="23" presetClass="entr" presetSubtype="16" fill="hold" grpId="0" nodeType="afterEffect">
                                  <p:stCondLst>
                                    <p:cond delay="0"/>
                                  </p:stCondLst>
                                  <p:childTnLst>
                                    <p:set>
                                      <p:cBhvr>
                                        <p:cTn id="106" dur="1" fill="hold">
                                          <p:stCondLst>
                                            <p:cond delay="0"/>
                                          </p:stCondLst>
                                        </p:cTn>
                                        <p:tgtEl>
                                          <p:spTgt spid="38934"/>
                                        </p:tgtEl>
                                        <p:attrNameLst>
                                          <p:attrName>style.visibility</p:attrName>
                                        </p:attrNameLst>
                                      </p:cBhvr>
                                      <p:to>
                                        <p:strVal val="visible"/>
                                      </p:to>
                                    </p:set>
                                    <p:anim calcmode="lin" valueType="num">
                                      <p:cBhvr>
                                        <p:cTn id="107" dur="500" fill="hold"/>
                                        <p:tgtEl>
                                          <p:spTgt spid="38934"/>
                                        </p:tgtEl>
                                        <p:attrNameLst>
                                          <p:attrName>ppt_w</p:attrName>
                                        </p:attrNameLst>
                                      </p:cBhvr>
                                      <p:tavLst>
                                        <p:tav tm="0">
                                          <p:val>
                                            <p:fltVal val="0"/>
                                          </p:val>
                                        </p:tav>
                                        <p:tav tm="100000">
                                          <p:val>
                                            <p:strVal val="#ppt_w"/>
                                          </p:val>
                                        </p:tav>
                                      </p:tavLst>
                                    </p:anim>
                                    <p:anim calcmode="lin" valueType="num">
                                      <p:cBhvr>
                                        <p:cTn id="108" dur="500" fill="hold"/>
                                        <p:tgtEl>
                                          <p:spTgt spid="38934"/>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10500"/>
                            </p:stCondLst>
                            <p:childTnLst>
                              <p:par>
                                <p:cTn id="110" presetID="23" presetClass="entr" presetSubtype="16" fill="hold" grpId="0" nodeType="afterEffect">
                                  <p:stCondLst>
                                    <p:cond delay="0"/>
                                  </p:stCondLst>
                                  <p:childTnLst>
                                    <p:set>
                                      <p:cBhvr>
                                        <p:cTn id="111" dur="1" fill="hold">
                                          <p:stCondLst>
                                            <p:cond delay="0"/>
                                          </p:stCondLst>
                                        </p:cTn>
                                        <p:tgtEl>
                                          <p:spTgt spid="38935"/>
                                        </p:tgtEl>
                                        <p:attrNameLst>
                                          <p:attrName>style.visibility</p:attrName>
                                        </p:attrNameLst>
                                      </p:cBhvr>
                                      <p:to>
                                        <p:strVal val="visible"/>
                                      </p:to>
                                    </p:set>
                                    <p:anim calcmode="lin" valueType="num">
                                      <p:cBhvr>
                                        <p:cTn id="112" dur="500" fill="hold"/>
                                        <p:tgtEl>
                                          <p:spTgt spid="38935"/>
                                        </p:tgtEl>
                                        <p:attrNameLst>
                                          <p:attrName>ppt_w</p:attrName>
                                        </p:attrNameLst>
                                      </p:cBhvr>
                                      <p:tavLst>
                                        <p:tav tm="0">
                                          <p:val>
                                            <p:fltVal val="0"/>
                                          </p:val>
                                        </p:tav>
                                        <p:tav tm="100000">
                                          <p:val>
                                            <p:strVal val="#ppt_w"/>
                                          </p:val>
                                        </p:tav>
                                      </p:tavLst>
                                    </p:anim>
                                    <p:anim calcmode="lin" valueType="num">
                                      <p:cBhvr>
                                        <p:cTn id="113" dur="500" fill="hold"/>
                                        <p:tgtEl>
                                          <p:spTgt spid="38935"/>
                                        </p:tgtEl>
                                        <p:attrNameLst>
                                          <p:attrName>ppt_h</p:attrName>
                                        </p:attrNameLst>
                                      </p:cBhvr>
                                      <p:tavLst>
                                        <p:tav tm="0">
                                          <p:val>
                                            <p:fltVal val="0"/>
                                          </p:val>
                                        </p:tav>
                                        <p:tav tm="100000">
                                          <p:val>
                                            <p:strVal val="#ppt_h"/>
                                          </p:val>
                                        </p:tav>
                                      </p:tavLst>
                                    </p:anim>
                                  </p:childTnLst>
                                </p:cTn>
                              </p:par>
                            </p:childTnLst>
                          </p:cTn>
                        </p:par>
                        <p:par>
                          <p:cTn id="114" fill="hold" nodeType="afterGroup">
                            <p:stCondLst>
                              <p:cond delay="11000"/>
                            </p:stCondLst>
                            <p:childTnLst>
                              <p:par>
                                <p:cTn id="115" presetID="23" presetClass="entr" presetSubtype="16" fill="hold" grpId="0" nodeType="afterEffect">
                                  <p:stCondLst>
                                    <p:cond delay="0"/>
                                  </p:stCondLst>
                                  <p:childTnLst>
                                    <p:set>
                                      <p:cBhvr>
                                        <p:cTn id="116" dur="1" fill="hold">
                                          <p:stCondLst>
                                            <p:cond delay="0"/>
                                          </p:stCondLst>
                                        </p:cTn>
                                        <p:tgtEl>
                                          <p:spTgt spid="38936"/>
                                        </p:tgtEl>
                                        <p:attrNameLst>
                                          <p:attrName>style.visibility</p:attrName>
                                        </p:attrNameLst>
                                      </p:cBhvr>
                                      <p:to>
                                        <p:strVal val="visible"/>
                                      </p:to>
                                    </p:set>
                                    <p:anim calcmode="lin" valueType="num">
                                      <p:cBhvr>
                                        <p:cTn id="117" dur="500" fill="hold"/>
                                        <p:tgtEl>
                                          <p:spTgt spid="38936"/>
                                        </p:tgtEl>
                                        <p:attrNameLst>
                                          <p:attrName>ppt_w</p:attrName>
                                        </p:attrNameLst>
                                      </p:cBhvr>
                                      <p:tavLst>
                                        <p:tav tm="0">
                                          <p:val>
                                            <p:fltVal val="0"/>
                                          </p:val>
                                        </p:tav>
                                        <p:tav tm="100000">
                                          <p:val>
                                            <p:strVal val="#ppt_w"/>
                                          </p:val>
                                        </p:tav>
                                      </p:tavLst>
                                    </p:anim>
                                    <p:anim calcmode="lin" valueType="num">
                                      <p:cBhvr>
                                        <p:cTn id="118" dur="500" fill="hold"/>
                                        <p:tgtEl>
                                          <p:spTgt spid="38936"/>
                                        </p:tgtEl>
                                        <p:attrNameLst>
                                          <p:attrName>ppt_h</p:attrName>
                                        </p:attrNameLst>
                                      </p:cBhvr>
                                      <p:tavLst>
                                        <p:tav tm="0">
                                          <p:val>
                                            <p:fltVal val="0"/>
                                          </p:val>
                                        </p:tav>
                                        <p:tav tm="100000">
                                          <p:val>
                                            <p:strVal val="#ppt_h"/>
                                          </p:val>
                                        </p:tav>
                                      </p:tavLst>
                                    </p:anim>
                                  </p:childTnLst>
                                </p:cTn>
                              </p:par>
                            </p:childTnLst>
                          </p:cTn>
                        </p:par>
                        <p:par>
                          <p:cTn id="119" fill="hold" nodeType="afterGroup">
                            <p:stCondLst>
                              <p:cond delay="11500"/>
                            </p:stCondLst>
                            <p:childTnLst>
                              <p:par>
                                <p:cTn id="120" presetID="23" presetClass="entr" presetSubtype="16" fill="hold" grpId="0" nodeType="afterEffect">
                                  <p:stCondLst>
                                    <p:cond delay="0"/>
                                  </p:stCondLst>
                                  <p:childTnLst>
                                    <p:set>
                                      <p:cBhvr>
                                        <p:cTn id="121" dur="1" fill="hold">
                                          <p:stCondLst>
                                            <p:cond delay="0"/>
                                          </p:stCondLst>
                                        </p:cTn>
                                        <p:tgtEl>
                                          <p:spTgt spid="38937"/>
                                        </p:tgtEl>
                                        <p:attrNameLst>
                                          <p:attrName>style.visibility</p:attrName>
                                        </p:attrNameLst>
                                      </p:cBhvr>
                                      <p:to>
                                        <p:strVal val="visible"/>
                                      </p:to>
                                    </p:set>
                                    <p:anim calcmode="lin" valueType="num">
                                      <p:cBhvr>
                                        <p:cTn id="122" dur="500" fill="hold"/>
                                        <p:tgtEl>
                                          <p:spTgt spid="38937"/>
                                        </p:tgtEl>
                                        <p:attrNameLst>
                                          <p:attrName>ppt_w</p:attrName>
                                        </p:attrNameLst>
                                      </p:cBhvr>
                                      <p:tavLst>
                                        <p:tav tm="0">
                                          <p:val>
                                            <p:fltVal val="0"/>
                                          </p:val>
                                        </p:tav>
                                        <p:tav tm="100000">
                                          <p:val>
                                            <p:strVal val="#ppt_w"/>
                                          </p:val>
                                        </p:tav>
                                      </p:tavLst>
                                    </p:anim>
                                    <p:anim calcmode="lin" valueType="num">
                                      <p:cBhvr>
                                        <p:cTn id="123" dur="500" fill="hold"/>
                                        <p:tgtEl>
                                          <p:spTgt spid="38937"/>
                                        </p:tgtEl>
                                        <p:attrNameLst>
                                          <p:attrName>ppt_h</p:attrName>
                                        </p:attrNameLst>
                                      </p:cBhvr>
                                      <p:tavLst>
                                        <p:tav tm="0">
                                          <p:val>
                                            <p:fltVal val="0"/>
                                          </p:val>
                                        </p:tav>
                                        <p:tav tm="100000">
                                          <p:val>
                                            <p:strVal val="#ppt_h"/>
                                          </p:val>
                                        </p:tav>
                                      </p:tavLst>
                                    </p:anim>
                                  </p:childTnLst>
                                </p:cTn>
                              </p:par>
                            </p:childTnLst>
                          </p:cTn>
                        </p:par>
                        <p:par>
                          <p:cTn id="124" fill="hold" nodeType="afterGroup">
                            <p:stCondLst>
                              <p:cond delay="12000"/>
                            </p:stCondLst>
                            <p:childTnLst>
                              <p:par>
                                <p:cTn id="125" presetID="23" presetClass="entr" presetSubtype="16" fill="hold" grpId="0" nodeType="afterEffect">
                                  <p:stCondLst>
                                    <p:cond delay="0"/>
                                  </p:stCondLst>
                                  <p:childTnLst>
                                    <p:set>
                                      <p:cBhvr>
                                        <p:cTn id="126" dur="1" fill="hold">
                                          <p:stCondLst>
                                            <p:cond delay="0"/>
                                          </p:stCondLst>
                                        </p:cTn>
                                        <p:tgtEl>
                                          <p:spTgt spid="38938"/>
                                        </p:tgtEl>
                                        <p:attrNameLst>
                                          <p:attrName>style.visibility</p:attrName>
                                        </p:attrNameLst>
                                      </p:cBhvr>
                                      <p:to>
                                        <p:strVal val="visible"/>
                                      </p:to>
                                    </p:set>
                                    <p:anim calcmode="lin" valueType="num">
                                      <p:cBhvr>
                                        <p:cTn id="127" dur="500" fill="hold"/>
                                        <p:tgtEl>
                                          <p:spTgt spid="38938"/>
                                        </p:tgtEl>
                                        <p:attrNameLst>
                                          <p:attrName>ppt_w</p:attrName>
                                        </p:attrNameLst>
                                      </p:cBhvr>
                                      <p:tavLst>
                                        <p:tav tm="0">
                                          <p:val>
                                            <p:fltVal val="0"/>
                                          </p:val>
                                        </p:tav>
                                        <p:tav tm="100000">
                                          <p:val>
                                            <p:strVal val="#ppt_w"/>
                                          </p:val>
                                        </p:tav>
                                      </p:tavLst>
                                    </p:anim>
                                    <p:anim calcmode="lin" valueType="num">
                                      <p:cBhvr>
                                        <p:cTn id="128" dur="500" fill="hold"/>
                                        <p:tgtEl>
                                          <p:spTgt spid="38938"/>
                                        </p:tgtEl>
                                        <p:attrNameLst>
                                          <p:attrName>ppt_h</p:attrName>
                                        </p:attrNameLst>
                                      </p:cBhvr>
                                      <p:tavLst>
                                        <p:tav tm="0">
                                          <p:val>
                                            <p:fltVal val="0"/>
                                          </p:val>
                                        </p:tav>
                                        <p:tav tm="100000">
                                          <p:val>
                                            <p:strVal val="#ppt_h"/>
                                          </p:val>
                                        </p:tav>
                                      </p:tavLst>
                                    </p:anim>
                                  </p:childTnLst>
                                </p:cTn>
                              </p:par>
                            </p:childTnLst>
                          </p:cTn>
                        </p:par>
                        <p:par>
                          <p:cTn id="129" fill="hold" nodeType="afterGroup">
                            <p:stCondLst>
                              <p:cond delay="12500"/>
                            </p:stCondLst>
                            <p:childTnLst>
                              <p:par>
                                <p:cTn id="130" presetID="23" presetClass="entr" presetSubtype="16" fill="hold" grpId="0" nodeType="afterEffect">
                                  <p:stCondLst>
                                    <p:cond delay="0"/>
                                  </p:stCondLst>
                                  <p:childTnLst>
                                    <p:set>
                                      <p:cBhvr>
                                        <p:cTn id="131" dur="1" fill="hold">
                                          <p:stCondLst>
                                            <p:cond delay="0"/>
                                          </p:stCondLst>
                                        </p:cTn>
                                        <p:tgtEl>
                                          <p:spTgt spid="38939"/>
                                        </p:tgtEl>
                                        <p:attrNameLst>
                                          <p:attrName>style.visibility</p:attrName>
                                        </p:attrNameLst>
                                      </p:cBhvr>
                                      <p:to>
                                        <p:strVal val="visible"/>
                                      </p:to>
                                    </p:set>
                                    <p:anim calcmode="lin" valueType="num">
                                      <p:cBhvr>
                                        <p:cTn id="132" dur="500" fill="hold"/>
                                        <p:tgtEl>
                                          <p:spTgt spid="38939"/>
                                        </p:tgtEl>
                                        <p:attrNameLst>
                                          <p:attrName>ppt_w</p:attrName>
                                        </p:attrNameLst>
                                      </p:cBhvr>
                                      <p:tavLst>
                                        <p:tav tm="0">
                                          <p:val>
                                            <p:fltVal val="0"/>
                                          </p:val>
                                        </p:tav>
                                        <p:tav tm="100000">
                                          <p:val>
                                            <p:strVal val="#ppt_w"/>
                                          </p:val>
                                        </p:tav>
                                      </p:tavLst>
                                    </p:anim>
                                    <p:anim calcmode="lin" valueType="num">
                                      <p:cBhvr>
                                        <p:cTn id="133" dur="500" fill="hold"/>
                                        <p:tgtEl>
                                          <p:spTgt spid="38939"/>
                                        </p:tgtEl>
                                        <p:attrNameLst>
                                          <p:attrName>ppt_h</p:attrName>
                                        </p:attrNameLst>
                                      </p:cBhvr>
                                      <p:tavLst>
                                        <p:tav tm="0">
                                          <p:val>
                                            <p:fltVal val="0"/>
                                          </p:val>
                                        </p:tav>
                                        <p:tav tm="100000">
                                          <p:val>
                                            <p:strVal val="#ppt_h"/>
                                          </p:val>
                                        </p:tav>
                                      </p:tavLst>
                                    </p:anim>
                                  </p:childTnLst>
                                </p:cTn>
                              </p:par>
                            </p:childTnLst>
                          </p:cTn>
                        </p:par>
                        <p:par>
                          <p:cTn id="134" fill="hold" nodeType="afterGroup">
                            <p:stCondLst>
                              <p:cond delay="13000"/>
                            </p:stCondLst>
                            <p:childTnLst>
                              <p:par>
                                <p:cTn id="135" presetID="23" presetClass="entr" presetSubtype="16" fill="hold" grpId="0" nodeType="afterEffect">
                                  <p:stCondLst>
                                    <p:cond delay="0"/>
                                  </p:stCondLst>
                                  <p:childTnLst>
                                    <p:set>
                                      <p:cBhvr>
                                        <p:cTn id="136" dur="1" fill="hold">
                                          <p:stCondLst>
                                            <p:cond delay="0"/>
                                          </p:stCondLst>
                                        </p:cTn>
                                        <p:tgtEl>
                                          <p:spTgt spid="38940"/>
                                        </p:tgtEl>
                                        <p:attrNameLst>
                                          <p:attrName>style.visibility</p:attrName>
                                        </p:attrNameLst>
                                      </p:cBhvr>
                                      <p:to>
                                        <p:strVal val="visible"/>
                                      </p:to>
                                    </p:set>
                                    <p:anim calcmode="lin" valueType="num">
                                      <p:cBhvr>
                                        <p:cTn id="137" dur="500" fill="hold"/>
                                        <p:tgtEl>
                                          <p:spTgt spid="38940"/>
                                        </p:tgtEl>
                                        <p:attrNameLst>
                                          <p:attrName>ppt_w</p:attrName>
                                        </p:attrNameLst>
                                      </p:cBhvr>
                                      <p:tavLst>
                                        <p:tav tm="0">
                                          <p:val>
                                            <p:fltVal val="0"/>
                                          </p:val>
                                        </p:tav>
                                        <p:tav tm="100000">
                                          <p:val>
                                            <p:strVal val="#ppt_w"/>
                                          </p:val>
                                        </p:tav>
                                      </p:tavLst>
                                    </p:anim>
                                    <p:anim calcmode="lin" valueType="num">
                                      <p:cBhvr>
                                        <p:cTn id="138" dur="500" fill="hold"/>
                                        <p:tgtEl>
                                          <p:spTgt spid="38940"/>
                                        </p:tgtEl>
                                        <p:attrNameLst>
                                          <p:attrName>ppt_h</p:attrName>
                                        </p:attrNameLst>
                                      </p:cBhvr>
                                      <p:tavLst>
                                        <p:tav tm="0">
                                          <p:val>
                                            <p:fltVal val="0"/>
                                          </p:val>
                                        </p:tav>
                                        <p:tav tm="100000">
                                          <p:val>
                                            <p:strVal val="#ppt_h"/>
                                          </p:val>
                                        </p:tav>
                                      </p:tavLst>
                                    </p:anim>
                                  </p:childTnLst>
                                </p:cTn>
                              </p:par>
                            </p:childTnLst>
                          </p:cTn>
                        </p:par>
                        <p:par>
                          <p:cTn id="139" fill="hold" nodeType="afterGroup">
                            <p:stCondLst>
                              <p:cond delay="13500"/>
                            </p:stCondLst>
                            <p:childTnLst>
                              <p:par>
                                <p:cTn id="140" presetID="23" presetClass="entr" presetSubtype="16" fill="hold" grpId="0" nodeType="afterEffect">
                                  <p:stCondLst>
                                    <p:cond delay="0"/>
                                  </p:stCondLst>
                                  <p:childTnLst>
                                    <p:set>
                                      <p:cBhvr>
                                        <p:cTn id="141" dur="1" fill="hold">
                                          <p:stCondLst>
                                            <p:cond delay="0"/>
                                          </p:stCondLst>
                                        </p:cTn>
                                        <p:tgtEl>
                                          <p:spTgt spid="38941"/>
                                        </p:tgtEl>
                                        <p:attrNameLst>
                                          <p:attrName>style.visibility</p:attrName>
                                        </p:attrNameLst>
                                      </p:cBhvr>
                                      <p:to>
                                        <p:strVal val="visible"/>
                                      </p:to>
                                    </p:set>
                                    <p:anim calcmode="lin" valueType="num">
                                      <p:cBhvr>
                                        <p:cTn id="142" dur="500" fill="hold"/>
                                        <p:tgtEl>
                                          <p:spTgt spid="38941"/>
                                        </p:tgtEl>
                                        <p:attrNameLst>
                                          <p:attrName>ppt_w</p:attrName>
                                        </p:attrNameLst>
                                      </p:cBhvr>
                                      <p:tavLst>
                                        <p:tav tm="0">
                                          <p:val>
                                            <p:fltVal val="0"/>
                                          </p:val>
                                        </p:tav>
                                        <p:tav tm="100000">
                                          <p:val>
                                            <p:strVal val="#ppt_w"/>
                                          </p:val>
                                        </p:tav>
                                      </p:tavLst>
                                    </p:anim>
                                    <p:anim calcmode="lin" valueType="num">
                                      <p:cBhvr>
                                        <p:cTn id="143" dur="500" fill="hold"/>
                                        <p:tgtEl>
                                          <p:spTgt spid="38941"/>
                                        </p:tgtEl>
                                        <p:attrNameLst>
                                          <p:attrName>ppt_h</p:attrName>
                                        </p:attrNameLst>
                                      </p:cBhvr>
                                      <p:tavLst>
                                        <p:tav tm="0">
                                          <p:val>
                                            <p:fltVal val="0"/>
                                          </p:val>
                                        </p:tav>
                                        <p:tav tm="100000">
                                          <p:val>
                                            <p:strVal val="#ppt_h"/>
                                          </p:val>
                                        </p:tav>
                                      </p:tavLst>
                                    </p:anim>
                                  </p:childTnLst>
                                </p:cTn>
                              </p:par>
                            </p:childTnLst>
                          </p:cTn>
                        </p:par>
                        <p:par>
                          <p:cTn id="144" fill="hold" nodeType="afterGroup">
                            <p:stCondLst>
                              <p:cond delay="14000"/>
                            </p:stCondLst>
                            <p:childTnLst>
                              <p:par>
                                <p:cTn id="145" presetID="23" presetClass="entr" presetSubtype="16" fill="hold" grpId="0" nodeType="afterEffect">
                                  <p:stCondLst>
                                    <p:cond delay="0"/>
                                  </p:stCondLst>
                                  <p:childTnLst>
                                    <p:set>
                                      <p:cBhvr>
                                        <p:cTn id="146" dur="1" fill="hold">
                                          <p:stCondLst>
                                            <p:cond delay="0"/>
                                          </p:stCondLst>
                                        </p:cTn>
                                        <p:tgtEl>
                                          <p:spTgt spid="38942"/>
                                        </p:tgtEl>
                                        <p:attrNameLst>
                                          <p:attrName>style.visibility</p:attrName>
                                        </p:attrNameLst>
                                      </p:cBhvr>
                                      <p:to>
                                        <p:strVal val="visible"/>
                                      </p:to>
                                    </p:set>
                                    <p:anim calcmode="lin" valueType="num">
                                      <p:cBhvr>
                                        <p:cTn id="147" dur="500" fill="hold"/>
                                        <p:tgtEl>
                                          <p:spTgt spid="38942"/>
                                        </p:tgtEl>
                                        <p:attrNameLst>
                                          <p:attrName>ppt_w</p:attrName>
                                        </p:attrNameLst>
                                      </p:cBhvr>
                                      <p:tavLst>
                                        <p:tav tm="0">
                                          <p:val>
                                            <p:fltVal val="0"/>
                                          </p:val>
                                        </p:tav>
                                        <p:tav tm="100000">
                                          <p:val>
                                            <p:strVal val="#ppt_w"/>
                                          </p:val>
                                        </p:tav>
                                      </p:tavLst>
                                    </p:anim>
                                    <p:anim calcmode="lin" valueType="num">
                                      <p:cBhvr>
                                        <p:cTn id="148" dur="500" fill="hold"/>
                                        <p:tgtEl>
                                          <p:spTgt spid="38942"/>
                                        </p:tgtEl>
                                        <p:attrNameLst>
                                          <p:attrName>ppt_h</p:attrName>
                                        </p:attrNameLst>
                                      </p:cBhvr>
                                      <p:tavLst>
                                        <p:tav tm="0">
                                          <p:val>
                                            <p:fltVal val="0"/>
                                          </p:val>
                                        </p:tav>
                                        <p:tav tm="100000">
                                          <p:val>
                                            <p:strVal val="#ppt_h"/>
                                          </p:val>
                                        </p:tav>
                                      </p:tavLst>
                                    </p:anim>
                                  </p:childTnLst>
                                </p:cTn>
                              </p:par>
                            </p:childTnLst>
                          </p:cTn>
                        </p:par>
                        <p:par>
                          <p:cTn id="149" fill="hold" nodeType="afterGroup">
                            <p:stCondLst>
                              <p:cond delay="14500"/>
                            </p:stCondLst>
                            <p:childTnLst>
                              <p:par>
                                <p:cTn id="150" presetID="23" presetClass="entr" presetSubtype="16" fill="hold" grpId="0" nodeType="afterEffect">
                                  <p:stCondLst>
                                    <p:cond delay="0"/>
                                  </p:stCondLst>
                                  <p:childTnLst>
                                    <p:set>
                                      <p:cBhvr>
                                        <p:cTn id="151" dur="1" fill="hold">
                                          <p:stCondLst>
                                            <p:cond delay="0"/>
                                          </p:stCondLst>
                                        </p:cTn>
                                        <p:tgtEl>
                                          <p:spTgt spid="38944"/>
                                        </p:tgtEl>
                                        <p:attrNameLst>
                                          <p:attrName>style.visibility</p:attrName>
                                        </p:attrNameLst>
                                      </p:cBhvr>
                                      <p:to>
                                        <p:strVal val="visible"/>
                                      </p:to>
                                    </p:set>
                                    <p:anim calcmode="lin" valueType="num">
                                      <p:cBhvr>
                                        <p:cTn id="152" dur="500" fill="hold"/>
                                        <p:tgtEl>
                                          <p:spTgt spid="38944"/>
                                        </p:tgtEl>
                                        <p:attrNameLst>
                                          <p:attrName>ppt_w</p:attrName>
                                        </p:attrNameLst>
                                      </p:cBhvr>
                                      <p:tavLst>
                                        <p:tav tm="0">
                                          <p:val>
                                            <p:fltVal val="0"/>
                                          </p:val>
                                        </p:tav>
                                        <p:tav tm="100000">
                                          <p:val>
                                            <p:strVal val="#ppt_w"/>
                                          </p:val>
                                        </p:tav>
                                      </p:tavLst>
                                    </p:anim>
                                    <p:anim calcmode="lin" valueType="num">
                                      <p:cBhvr>
                                        <p:cTn id="153" dur="500" fill="hold"/>
                                        <p:tgtEl>
                                          <p:spTgt spid="38944"/>
                                        </p:tgtEl>
                                        <p:attrNameLst>
                                          <p:attrName>ppt_h</p:attrName>
                                        </p:attrNameLst>
                                      </p:cBhvr>
                                      <p:tavLst>
                                        <p:tav tm="0">
                                          <p:val>
                                            <p:fltVal val="0"/>
                                          </p:val>
                                        </p:tav>
                                        <p:tav tm="100000">
                                          <p:val>
                                            <p:strVal val="#ppt_h"/>
                                          </p:val>
                                        </p:tav>
                                      </p:tavLst>
                                    </p:anim>
                                  </p:childTnLst>
                                </p:cTn>
                              </p:par>
                            </p:childTnLst>
                          </p:cTn>
                        </p:par>
                        <p:par>
                          <p:cTn id="154" fill="hold" nodeType="afterGroup">
                            <p:stCondLst>
                              <p:cond delay="15000"/>
                            </p:stCondLst>
                            <p:childTnLst>
                              <p:par>
                                <p:cTn id="155" presetID="23" presetClass="entr" presetSubtype="16" fill="hold" grpId="0" nodeType="afterEffect">
                                  <p:stCondLst>
                                    <p:cond delay="0"/>
                                  </p:stCondLst>
                                  <p:childTnLst>
                                    <p:set>
                                      <p:cBhvr>
                                        <p:cTn id="156" dur="1" fill="hold">
                                          <p:stCondLst>
                                            <p:cond delay="0"/>
                                          </p:stCondLst>
                                        </p:cTn>
                                        <p:tgtEl>
                                          <p:spTgt spid="38945"/>
                                        </p:tgtEl>
                                        <p:attrNameLst>
                                          <p:attrName>style.visibility</p:attrName>
                                        </p:attrNameLst>
                                      </p:cBhvr>
                                      <p:to>
                                        <p:strVal val="visible"/>
                                      </p:to>
                                    </p:set>
                                    <p:anim calcmode="lin" valueType="num">
                                      <p:cBhvr>
                                        <p:cTn id="157" dur="500" fill="hold"/>
                                        <p:tgtEl>
                                          <p:spTgt spid="38945"/>
                                        </p:tgtEl>
                                        <p:attrNameLst>
                                          <p:attrName>ppt_w</p:attrName>
                                        </p:attrNameLst>
                                      </p:cBhvr>
                                      <p:tavLst>
                                        <p:tav tm="0">
                                          <p:val>
                                            <p:fltVal val="0"/>
                                          </p:val>
                                        </p:tav>
                                        <p:tav tm="100000">
                                          <p:val>
                                            <p:strVal val="#ppt_w"/>
                                          </p:val>
                                        </p:tav>
                                      </p:tavLst>
                                    </p:anim>
                                    <p:anim calcmode="lin" valueType="num">
                                      <p:cBhvr>
                                        <p:cTn id="158" dur="500" fill="hold"/>
                                        <p:tgtEl>
                                          <p:spTgt spid="38945"/>
                                        </p:tgtEl>
                                        <p:attrNameLst>
                                          <p:attrName>ppt_h</p:attrName>
                                        </p:attrNameLst>
                                      </p:cBhvr>
                                      <p:tavLst>
                                        <p:tav tm="0">
                                          <p:val>
                                            <p:fltVal val="0"/>
                                          </p:val>
                                        </p:tav>
                                        <p:tav tm="100000">
                                          <p:val>
                                            <p:strVal val="#ppt_h"/>
                                          </p:val>
                                        </p:tav>
                                      </p:tavLst>
                                    </p:anim>
                                  </p:childTnLst>
                                </p:cTn>
                              </p:par>
                            </p:childTnLst>
                          </p:cTn>
                        </p:par>
                        <p:par>
                          <p:cTn id="159" fill="hold" nodeType="afterGroup">
                            <p:stCondLst>
                              <p:cond delay="15500"/>
                            </p:stCondLst>
                            <p:childTnLst>
                              <p:par>
                                <p:cTn id="160" presetID="23" presetClass="entr" presetSubtype="16" fill="hold" grpId="0" nodeType="afterEffect">
                                  <p:stCondLst>
                                    <p:cond delay="0"/>
                                  </p:stCondLst>
                                  <p:childTnLst>
                                    <p:set>
                                      <p:cBhvr>
                                        <p:cTn id="161" dur="1" fill="hold">
                                          <p:stCondLst>
                                            <p:cond delay="0"/>
                                          </p:stCondLst>
                                        </p:cTn>
                                        <p:tgtEl>
                                          <p:spTgt spid="38946"/>
                                        </p:tgtEl>
                                        <p:attrNameLst>
                                          <p:attrName>style.visibility</p:attrName>
                                        </p:attrNameLst>
                                      </p:cBhvr>
                                      <p:to>
                                        <p:strVal val="visible"/>
                                      </p:to>
                                    </p:set>
                                    <p:anim calcmode="lin" valueType="num">
                                      <p:cBhvr>
                                        <p:cTn id="162" dur="500" fill="hold"/>
                                        <p:tgtEl>
                                          <p:spTgt spid="38946"/>
                                        </p:tgtEl>
                                        <p:attrNameLst>
                                          <p:attrName>ppt_w</p:attrName>
                                        </p:attrNameLst>
                                      </p:cBhvr>
                                      <p:tavLst>
                                        <p:tav tm="0">
                                          <p:val>
                                            <p:fltVal val="0"/>
                                          </p:val>
                                        </p:tav>
                                        <p:tav tm="100000">
                                          <p:val>
                                            <p:strVal val="#ppt_w"/>
                                          </p:val>
                                        </p:tav>
                                      </p:tavLst>
                                    </p:anim>
                                    <p:anim calcmode="lin" valueType="num">
                                      <p:cBhvr>
                                        <p:cTn id="163" dur="500" fill="hold"/>
                                        <p:tgtEl>
                                          <p:spTgt spid="38946"/>
                                        </p:tgtEl>
                                        <p:attrNameLst>
                                          <p:attrName>ppt_h</p:attrName>
                                        </p:attrNameLst>
                                      </p:cBhvr>
                                      <p:tavLst>
                                        <p:tav tm="0">
                                          <p:val>
                                            <p:fltVal val="0"/>
                                          </p:val>
                                        </p:tav>
                                        <p:tav tm="100000">
                                          <p:val>
                                            <p:strVal val="#ppt_h"/>
                                          </p:val>
                                        </p:tav>
                                      </p:tavLst>
                                    </p:anim>
                                  </p:childTnLst>
                                </p:cTn>
                              </p:par>
                            </p:childTnLst>
                          </p:cTn>
                        </p:par>
                        <p:par>
                          <p:cTn id="164" fill="hold" nodeType="afterGroup">
                            <p:stCondLst>
                              <p:cond delay="16000"/>
                            </p:stCondLst>
                            <p:childTnLst>
                              <p:par>
                                <p:cTn id="165" presetID="23" presetClass="entr" presetSubtype="16" fill="hold" grpId="0" nodeType="afterEffect">
                                  <p:stCondLst>
                                    <p:cond delay="0"/>
                                  </p:stCondLst>
                                  <p:childTnLst>
                                    <p:set>
                                      <p:cBhvr>
                                        <p:cTn id="166" dur="1" fill="hold">
                                          <p:stCondLst>
                                            <p:cond delay="0"/>
                                          </p:stCondLst>
                                        </p:cTn>
                                        <p:tgtEl>
                                          <p:spTgt spid="38947"/>
                                        </p:tgtEl>
                                        <p:attrNameLst>
                                          <p:attrName>style.visibility</p:attrName>
                                        </p:attrNameLst>
                                      </p:cBhvr>
                                      <p:to>
                                        <p:strVal val="visible"/>
                                      </p:to>
                                    </p:set>
                                    <p:anim calcmode="lin" valueType="num">
                                      <p:cBhvr>
                                        <p:cTn id="167" dur="500" fill="hold"/>
                                        <p:tgtEl>
                                          <p:spTgt spid="38947"/>
                                        </p:tgtEl>
                                        <p:attrNameLst>
                                          <p:attrName>ppt_w</p:attrName>
                                        </p:attrNameLst>
                                      </p:cBhvr>
                                      <p:tavLst>
                                        <p:tav tm="0">
                                          <p:val>
                                            <p:fltVal val="0"/>
                                          </p:val>
                                        </p:tav>
                                        <p:tav tm="100000">
                                          <p:val>
                                            <p:strVal val="#ppt_w"/>
                                          </p:val>
                                        </p:tav>
                                      </p:tavLst>
                                    </p:anim>
                                    <p:anim calcmode="lin" valueType="num">
                                      <p:cBhvr>
                                        <p:cTn id="168" dur="500" fill="hold"/>
                                        <p:tgtEl>
                                          <p:spTgt spid="38947"/>
                                        </p:tgtEl>
                                        <p:attrNameLst>
                                          <p:attrName>ppt_h</p:attrName>
                                        </p:attrNameLst>
                                      </p:cBhvr>
                                      <p:tavLst>
                                        <p:tav tm="0">
                                          <p:val>
                                            <p:fltVal val="0"/>
                                          </p:val>
                                        </p:tav>
                                        <p:tav tm="100000">
                                          <p:val>
                                            <p:strVal val="#ppt_h"/>
                                          </p:val>
                                        </p:tav>
                                      </p:tavLst>
                                    </p:anim>
                                  </p:childTnLst>
                                </p:cTn>
                              </p:par>
                            </p:childTnLst>
                          </p:cTn>
                        </p:par>
                        <p:par>
                          <p:cTn id="169" fill="hold" nodeType="afterGroup">
                            <p:stCondLst>
                              <p:cond delay="16500"/>
                            </p:stCondLst>
                            <p:childTnLst>
                              <p:par>
                                <p:cTn id="170" presetID="23" presetClass="entr" presetSubtype="16" fill="hold" grpId="0" nodeType="afterEffect">
                                  <p:stCondLst>
                                    <p:cond delay="0"/>
                                  </p:stCondLst>
                                  <p:childTnLst>
                                    <p:set>
                                      <p:cBhvr>
                                        <p:cTn id="171" dur="1" fill="hold">
                                          <p:stCondLst>
                                            <p:cond delay="0"/>
                                          </p:stCondLst>
                                        </p:cTn>
                                        <p:tgtEl>
                                          <p:spTgt spid="38948"/>
                                        </p:tgtEl>
                                        <p:attrNameLst>
                                          <p:attrName>style.visibility</p:attrName>
                                        </p:attrNameLst>
                                      </p:cBhvr>
                                      <p:to>
                                        <p:strVal val="visible"/>
                                      </p:to>
                                    </p:set>
                                    <p:anim calcmode="lin" valueType="num">
                                      <p:cBhvr>
                                        <p:cTn id="172" dur="500" fill="hold"/>
                                        <p:tgtEl>
                                          <p:spTgt spid="38948"/>
                                        </p:tgtEl>
                                        <p:attrNameLst>
                                          <p:attrName>ppt_w</p:attrName>
                                        </p:attrNameLst>
                                      </p:cBhvr>
                                      <p:tavLst>
                                        <p:tav tm="0">
                                          <p:val>
                                            <p:fltVal val="0"/>
                                          </p:val>
                                        </p:tav>
                                        <p:tav tm="100000">
                                          <p:val>
                                            <p:strVal val="#ppt_w"/>
                                          </p:val>
                                        </p:tav>
                                      </p:tavLst>
                                    </p:anim>
                                    <p:anim calcmode="lin" valueType="num">
                                      <p:cBhvr>
                                        <p:cTn id="173" dur="500" fill="hold"/>
                                        <p:tgtEl>
                                          <p:spTgt spid="38948"/>
                                        </p:tgtEl>
                                        <p:attrNameLst>
                                          <p:attrName>ppt_h</p:attrName>
                                        </p:attrNameLst>
                                      </p:cBhvr>
                                      <p:tavLst>
                                        <p:tav tm="0">
                                          <p:val>
                                            <p:fltVal val="0"/>
                                          </p:val>
                                        </p:tav>
                                        <p:tav tm="100000">
                                          <p:val>
                                            <p:strVal val="#ppt_h"/>
                                          </p:val>
                                        </p:tav>
                                      </p:tavLst>
                                    </p:anim>
                                  </p:childTnLst>
                                </p:cTn>
                              </p:par>
                            </p:childTnLst>
                          </p:cTn>
                        </p:par>
                        <p:par>
                          <p:cTn id="174" fill="hold" nodeType="afterGroup">
                            <p:stCondLst>
                              <p:cond delay="17000"/>
                            </p:stCondLst>
                            <p:childTnLst>
                              <p:par>
                                <p:cTn id="175" presetID="23" presetClass="entr" presetSubtype="16" fill="hold" grpId="0" nodeType="afterEffect">
                                  <p:stCondLst>
                                    <p:cond delay="0"/>
                                  </p:stCondLst>
                                  <p:childTnLst>
                                    <p:set>
                                      <p:cBhvr>
                                        <p:cTn id="176" dur="1" fill="hold">
                                          <p:stCondLst>
                                            <p:cond delay="0"/>
                                          </p:stCondLst>
                                        </p:cTn>
                                        <p:tgtEl>
                                          <p:spTgt spid="38949"/>
                                        </p:tgtEl>
                                        <p:attrNameLst>
                                          <p:attrName>style.visibility</p:attrName>
                                        </p:attrNameLst>
                                      </p:cBhvr>
                                      <p:to>
                                        <p:strVal val="visible"/>
                                      </p:to>
                                    </p:set>
                                    <p:anim calcmode="lin" valueType="num">
                                      <p:cBhvr>
                                        <p:cTn id="177" dur="500" fill="hold"/>
                                        <p:tgtEl>
                                          <p:spTgt spid="38949"/>
                                        </p:tgtEl>
                                        <p:attrNameLst>
                                          <p:attrName>ppt_w</p:attrName>
                                        </p:attrNameLst>
                                      </p:cBhvr>
                                      <p:tavLst>
                                        <p:tav tm="0">
                                          <p:val>
                                            <p:fltVal val="0"/>
                                          </p:val>
                                        </p:tav>
                                        <p:tav tm="100000">
                                          <p:val>
                                            <p:strVal val="#ppt_w"/>
                                          </p:val>
                                        </p:tav>
                                      </p:tavLst>
                                    </p:anim>
                                    <p:anim calcmode="lin" valueType="num">
                                      <p:cBhvr>
                                        <p:cTn id="178" dur="500" fill="hold"/>
                                        <p:tgtEl>
                                          <p:spTgt spid="38949"/>
                                        </p:tgtEl>
                                        <p:attrNameLst>
                                          <p:attrName>ppt_h</p:attrName>
                                        </p:attrNameLst>
                                      </p:cBhvr>
                                      <p:tavLst>
                                        <p:tav tm="0">
                                          <p:val>
                                            <p:fltVal val="0"/>
                                          </p:val>
                                        </p:tav>
                                        <p:tav tm="100000">
                                          <p:val>
                                            <p:strVal val="#ppt_h"/>
                                          </p:val>
                                        </p:tav>
                                      </p:tavLst>
                                    </p:anim>
                                  </p:childTnLst>
                                </p:cTn>
                              </p:par>
                            </p:childTnLst>
                          </p:cTn>
                        </p:par>
                        <p:par>
                          <p:cTn id="179" fill="hold" nodeType="afterGroup">
                            <p:stCondLst>
                              <p:cond delay="17500"/>
                            </p:stCondLst>
                            <p:childTnLst>
                              <p:par>
                                <p:cTn id="180" presetID="23" presetClass="entr" presetSubtype="16" fill="hold" grpId="0" nodeType="afterEffect">
                                  <p:stCondLst>
                                    <p:cond delay="0"/>
                                  </p:stCondLst>
                                  <p:childTnLst>
                                    <p:set>
                                      <p:cBhvr>
                                        <p:cTn id="181" dur="1" fill="hold">
                                          <p:stCondLst>
                                            <p:cond delay="0"/>
                                          </p:stCondLst>
                                        </p:cTn>
                                        <p:tgtEl>
                                          <p:spTgt spid="38950"/>
                                        </p:tgtEl>
                                        <p:attrNameLst>
                                          <p:attrName>style.visibility</p:attrName>
                                        </p:attrNameLst>
                                      </p:cBhvr>
                                      <p:to>
                                        <p:strVal val="visible"/>
                                      </p:to>
                                    </p:set>
                                    <p:anim calcmode="lin" valueType="num">
                                      <p:cBhvr>
                                        <p:cTn id="182" dur="500" fill="hold"/>
                                        <p:tgtEl>
                                          <p:spTgt spid="38950"/>
                                        </p:tgtEl>
                                        <p:attrNameLst>
                                          <p:attrName>ppt_w</p:attrName>
                                        </p:attrNameLst>
                                      </p:cBhvr>
                                      <p:tavLst>
                                        <p:tav tm="0">
                                          <p:val>
                                            <p:fltVal val="0"/>
                                          </p:val>
                                        </p:tav>
                                        <p:tav tm="100000">
                                          <p:val>
                                            <p:strVal val="#ppt_w"/>
                                          </p:val>
                                        </p:tav>
                                      </p:tavLst>
                                    </p:anim>
                                    <p:anim calcmode="lin" valueType="num">
                                      <p:cBhvr>
                                        <p:cTn id="183" dur="500" fill="hold"/>
                                        <p:tgtEl>
                                          <p:spTgt spid="38950"/>
                                        </p:tgtEl>
                                        <p:attrNameLst>
                                          <p:attrName>ppt_h</p:attrName>
                                        </p:attrNameLst>
                                      </p:cBhvr>
                                      <p:tavLst>
                                        <p:tav tm="0">
                                          <p:val>
                                            <p:fltVal val="0"/>
                                          </p:val>
                                        </p:tav>
                                        <p:tav tm="100000">
                                          <p:val>
                                            <p:strVal val="#ppt_h"/>
                                          </p:val>
                                        </p:tav>
                                      </p:tavLst>
                                    </p:anim>
                                  </p:childTnLst>
                                </p:cTn>
                              </p:par>
                            </p:childTnLst>
                          </p:cTn>
                        </p:par>
                        <p:par>
                          <p:cTn id="184" fill="hold" nodeType="afterGroup">
                            <p:stCondLst>
                              <p:cond delay="18000"/>
                            </p:stCondLst>
                            <p:childTnLst>
                              <p:par>
                                <p:cTn id="185" presetID="23" presetClass="entr" presetSubtype="16" fill="hold" grpId="0" nodeType="afterEffect">
                                  <p:stCondLst>
                                    <p:cond delay="0"/>
                                  </p:stCondLst>
                                  <p:childTnLst>
                                    <p:set>
                                      <p:cBhvr>
                                        <p:cTn id="186" dur="1" fill="hold">
                                          <p:stCondLst>
                                            <p:cond delay="0"/>
                                          </p:stCondLst>
                                        </p:cTn>
                                        <p:tgtEl>
                                          <p:spTgt spid="38951"/>
                                        </p:tgtEl>
                                        <p:attrNameLst>
                                          <p:attrName>style.visibility</p:attrName>
                                        </p:attrNameLst>
                                      </p:cBhvr>
                                      <p:to>
                                        <p:strVal val="visible"/>
                                      </p:to>
                                    </p:set>
                                    <p:anim calcmode="lin" valueType="num">
                                      <p:cBhvr>
                                        <p:cTn id="187" dur="500" fill="hold"/>
                                        <p:tgtEl>
                                          <p:spTgt spid="38951"/>
                                        </p:tgtEl>
                                        <p:attrNameLst>
                                          <p:attrName>ppt_w</p:attrName>
                                        </p:attrNameLst>
                                      </p:cBhvr>
                                      <p:tavLst>
                                        <p:tav tm="0">
                                          <p:val>
                                            <p:fltVal val="0"/>
                                          </p:val>
                                        </p:tav>
                                        <p:tav tm="100000">
                                          <p:val>
                                            <p:strVal val="#ppt_w"/>
                                          </p:val>
                                        </p:tav>
                                      </p:tavLst>
                                    </p:anim>
                                    <p:anim calcmode="lin" valueType="num">
                                      <p:cBhvr>
                                        <p:cTn id="188" dur="500" fill="hold"/>
                                        <p:tgtEl>
                                          <p:spTgt spid="38951"/>
                                        </p:tgtEl>
                                        <p:attrNameLst>
                                          <p:attrName>ppt_h</p:attrName>
                                        </p:attrNameLst>
                                      </p:cBhvr>
                                      <p:tavLst>
                                        <p:tav tm="0">
                                          <p:val>
                                            <p:fltVal val="0"/>
                                          </p:val>
                                        </p:tav>
                                        <p:tav tm="100000">
                                          <p:val>
                                            <p:strVal val="#ppt_h"/>
                                          </p:val>
                                        </p:tav>
                                      </p:tavLst>
                                    </p:anim>
                                  </p:childTnLst>
                                </p:cTn>
                              </p:par>
                            </p:childTnLst>
                          </p:cTn>
                        </p:par>
                        <p:par>
                          <p:cTn id="189" fill="hold" nodeType="afterGroup">
                            <p:stCondLst>
                              <p:cond delay="18500"/>
                            </p:stCondLst>
                            <p:childTnLst>
                              <p:par>
                                <p:cTn id="190" presetID="23" presetClass="entr" presetSubtype="16" fill="hold" grpId="0" nodeType="afterEffect">
                                  <p:stCondLst>
                                    <p:cond delay="0"/>
                                  </p:stCondLst>
                                  <p:childTnLst>
                                    <p:set>
                                      <p:cBhvr>
                                        <p:cTn id="191" dur="1" fill="hold">
                                          <p:stCondLst>
                                            <p:cond delay="0"/>
                                          </p:stCondLst>
                                        </p:cTn>
                                        <p:tgtEl>
                                          <p:spTgt spid="38952"/>
                                        </p:tgtEl>
                                        <p:attrNameLst>
                                          <p:attrName>style.visibility</p:attrName>
                                        </p:attrNameLst>
                                      </p:cBhvr>
                                      <p:to>
                                        <p:strVal val="visible"/>
                                      </p:to>
                                    </p:set>
                                    <p:anim calcmode="lin" valueType="num">
                                      <p:cBhvr>
                                        <p:cTn id="192" dur="500" fill="hold"/>
                                        <p:tgtEl>
                                          <p:spTgt spid="38952"/>
                                        </p:tgtEl>
                                        <p:attrNameLst>
                                          <p:attrName>ppt_w</p:attrName>
                                        </p:attrNameLst>
                                      </p:cBhvr>
                                      <p:tavLst>
                                        <p:tav tm="0">
                                          <p:val>
                                            <p:fltVal val="0"/>
                                          </p:val>
                                        </p:tav>
                                        <p:tav tm="100000">
                                          <p:val>
                                            <p:strVal val="#ppt_w"/>
                                          </p:val>
                                        </p:tav>
                                      </p:tavLst>
                                    </p:anim>
                                    <p:anim calcmode="lin" valueType="num">
                                      <p:cBhvr>
                                        <p:cTn id="193" dur="500" fill="hold"/>
                                        <p:tgtEl>
                                          <p:spTgt spid="38952"/>
                                        </p:tgtEl>
                                        <p:attrNameLst>
                                          <p:attrName>ppt_h</p:attrName>
                                        </p:attrNameLst>
                                      </p:cBhvr>
                                      <p:tavLst>
                                        <p:tav tm="0">
                                          <p:val>
                                            <p:fltVal val="0"/>
                                          </p:val>
                                        </p:tav>
                                        <p:tav tm="100000">
                                          <p:val>
                                            <p:strVal val="#ppt_h"/>
                                          </p:val>
                                        </p:tav>
                                      </p:tavLst>
                                    </p:anim>
                                  </p:childTnLst>
                                </p:cTn>
                              </p:par>
                            </p:childTnLst>
                          </p:cTn>
                        </p:par>
                        <p:par>
                          <p:cTn id="194" fill="hold" nodeType="afterGroup">
                            <p:stCondLst>
                              <p:cond delay="19000"/>
                            </p:stCondLst>
                            <p:childTnLst>
                              <p:par>
                                <p:cTn id="195" presetID="23" presetClass="entr" presetSubtype="16" fill="hold" grpId="0" nodeType="afterEffect">
                                  <p:stCondLst>
                                    <p:cond delay="0"/>
                                  </p:stCondLst>
                                  <p:childTnLst>
                                    <p:set>
                                      <p:cBhvr>
                                        <p:cTn id="196" dur="1" fill="hold">
                                          <p:stCondLst>
                                            <p:cond delay="0"/>
                                          </p:stCondLst>
                                        </p:cTn>
                                        <p:tgtEl>
                                          <p:spTgt spid="38953"/>
                                        </p:tgtEl>
                                        <p:attrNameLst>
                                          <p:attrName>style.visibility</p:attrName>
                                        </p:attrNameLst>
                                      </p:cBhvr>
                                      <p:to>
                                        <p:strVal val="visible"/>
                                      </p:to>
                                    </p:set>
                                    <p:anim calcmode="lin" valueType="num">
                                      <p:cBhvr>
                                        <p:cTn id="197" dur="500" fill="hold"/>
                                        <p:tgtEl>
                                          <p:spTgt spid="38953"/>
                                        </p:tgtEl>
                                        <p:attrNameLst>
                                          <p:attrName>ppt_w</p:attrName>
                                        </p:attrNameLst>
                                      </p:cBhvr>
                                      <p:tavLst>
                                        <p:tav tm="0">
                                          <p:val>
                                            <p:fltVal val="0"/>
                                          </p:val>
                                        </p:tav>
                                        <p:tav tm="100000">
                                          <p:val>
                                            <p:strVal val="#ppt_w"/>
                                          </p:val>
                                        </p:tav>
                                      </p:tavLst>
                                    </p:anim>
                                    <p:anim calcmode="lin" valueType="num">
                                      <p:cBhvr>
                                        <p:cTn id="198" dur="500" fill="hold"/>
                                        <p:tgtEl>
                                          <p:spTgt spid="38953"/>
                                        </p:tgtEl>
                                        <p:attrNameLst>
                                          <p:attrName>ppt_h</p:attrName>
                                        </p:attrNameLst>
                                      </p:cBhvr>
                                      <p:tavLst>
                                        <p:tav tm="0">
                                          <p:val>
                                            <p:fltVal val="0"/>
                                          </p:val>
                                        </p:tav>
                                        <p:tav tm="100000">
                                          <p:val>
                                            <p:strVal val="#ppt_h"/>
                                          </p:val>
                                        </p:tav>
                                      </p:tavLst>
                                    </p:anim>
                                  </p:childTnLst>
                                </p:cTn>
                              </p:par>
                            </p:childTnLst>
                          </p:cTn>
                        </p:par>
                        <p:par>
                          <p:cTn id="199" fill="hold" nodeType="afterGroup">
                            <p:stCondLst>
                              <p:cond delay="19500"/>
                            </p:stCondLst>
                            <p:childTnLst>
                              <p:par>
                                <p:cTn id="200" presetID="23" presetClass="entr" presetSubtype="16" fill="hold" grpId="0" nodeType="afterEffect">
                                  <p:stCondLst>
                                    <p:cond delay="0"/>
                                  </p:stCondLst>
                                  <p:childTnLst>
                                    <p:set>
                                      <p:cBhvr>
                                        <p:cTn id="201" dur="1" fill="hold">
                                          <p:stCondLst>
                                            <p:cond delay="0"/>
                                          </p:stCondLst>
                                        </p:cTn>
                                        <p:tgtEl>
                                          <p:spTgt spid="38954"/>
                                        </p:tgtEl>
                                        <p:attrNameLst>
                                          <p:attrName>style.visibility</p:attrName>
                                        </p:attrNameLst>
                                      </p:cBhvr>
                                      <p:to>
                                        <p:strVal val="visible"/>
                                      </p:to>
                                    </p:set>
                                    <p:anim calcmode="lin" valueType="num">
                                      <p:cBhvr>
                                        <p:cTn id="202" dur="500" fill="hold"/>
                                        <p:tgtEl>
                                          <p:spTgt spid="38954"/>
                                        </p:tgtEl>
                                        <p:attrNameLst>
                                          <p:attrName>ppt_w</p:attrName>
                                        </p:attrNameLst>
                                      </p:cBhvr>
                                      <p:tavLst>
                                        <p:tav tm="0">
                                          <p:val>
                                            <p:fltVal val="0"/>
                                          </p:val>
                                        </p:tav>
                                        <p:tav tm="100000">
                                          <p:val>
                                            <p:strVal val="#ppt_w"/>
                                          </p:val>
                                        </p:tav>
                                      </p:tavLst>
                                    </p:anim>
                                    <p:anim calcmode="lin" valueType="num">
                                      <p:cBhvr>
                                        <p:cTn id="203" dur="500" fill="hold"/>
                                        <p:tgtEl>
                                          <p:spTgt spid="38954"/>
                                        </p:tgtEl>
                                        <p:attrNameLst>
                                          <p:attrName>ppt_h</p:attrName>
                                        </p:attrNameLst>
                                      </p:cBhvr>
                                      <p:tavLst>
                                        <p:tav tm="0">
                                          <p:val>
                                            <p:fltVal val="0"/>
                                          </p:val>
                                        </p:tav>
                                        <p:tav tm="100000">
                                          <p:val>
                                            <p:strVal val="#ppt_h"/>
                                          </p:val>
                                        </p:tav>
                                      </p:tavLst>
                                    </p:anim>
                                  </p:childTnLst>
                                </p:cTn>
                              </p:par>
                            </p:childTnLst>
                          </p:cTn>
                        </p:par>
                        <p:par>
                          <p:cTn id="204" fill="hold" nodeType="afterGroup">
                            <p:stCondLst>
                              <p:cond delay="20000"/>
                            </p:stCondLst>
                            <p:childTnLst>
                              <p:par>
                                <p:cTn id="205" presetID="23" presetClass="entr" presetSubtype="16" fill="hold" grpId="0" nodeType="afterEffect">
                                  <p:stCondLst>
                                    <p:cond delay="0"/>
                                  </p:stCondLst>
                                  <p:childTnLst>
                                    <p:set>
                                      <p:cBhvr>
                                        <p:cTn id="206" dur="1" fill="hold">
                                          <p:stCondLst>
                                            <p:cond delay="0"/>
                                          </p:stCondLst>
                                        </p:cTn>
                                        <p:tgtEl>
                                          <p:spTgt spid="38955"/>
                                        </p:tgtEl>
                                        <p:attrNameLst>
                                          <p:attrName>style.visibility</p:attrName>
                                        </p:attrNameLst>
                                      </p:cBhvr>
                                      <p:to>
                                        <p:strVal val="visible"/>
                                      </p:to>
                                    </p:set>
                                    <p:anim calcmode="lin" valueType="num">
                                      <p:cBhvr>
                                        <p:cTn id="207" dur="500" fill="hold"/>
                                        <p:tgtEl>
                                          <p:spTgt spid="38955"/>
                                        </p:tgtEl>
                                        <p:attrNameLst>
                                          <p:attrName>ppt_w</p:attrName>
                                        </p:attrNameLst>
                                      </p:cBhvr>
                                      <p:tavLst>
                                        <p:tav tm="0">
                                          <p:val>
                                            <p:fltVal val="0"/>
                                          </p:val>
                                        </p:tav>
                                        <p:tav tm="100000">
                                          <p:val>
                                            <p:strVal val="#ppt_w"/>
                                          </p:val>
                                        </p:tav>
                                      </p:tavLst>
                                    </p:anim>
                                    <p:anim calcmode="lin" valueType="num">
                                      <p:cBhvr>
                                        <p:cTn id="208" dur="500" fill="hold"/>
                                        <p:tgtEl>
                                          <p:spTgt spid="38955"/>
                                        </p:tgtEl>
                                        <p:attrNameLst>
                                          <p:attrName>ppt_h</p:attrName>
                                        </p:attrNameLst>
                                      </p:cBhvr>
                                      <p:tavLst>
                                        <p:tav tm="0">
                                          <p:val>
                                            <p:fltVal val="0"/>
                                          </p:val>
                                        </p:tav>
                                        <p:tav tm="100000">
                                          <p:val>
                                            <p:strVal val="#ppt_h"/>
                                          </p:val>
                                        </p:tav>
                                      </p:tavLst>
                                    </p:anim>
                                  </p:childTnLst>
                                </p:cTn>
                              </p:par>
                            </p:childTnLst>
                          </p:cTn>
                        </p:par>
                        <p:par>
                          <p:cTn id="209" fill="hold" nodeType="afterGroup">
                            <p:stCondLst>
                              <p:cond delay="20500"/>
                            </p:stCondLst>
                            <p:childTnLst>
                              <p:par>
                                <p:cTn id="210" presetID="23" presetClass="entr" presetSubtype="16" fill="hold" grpId="0" nodeType="afterEffect">
                                  <p:stCondLst>
                                    <p:cond delay="0"/>
                                  </p:stCondLst>
                                  <p:childTnLst>
                                    <p:set>
                                      <p:cBhvr>
                                        <p:cTn id="211" dur="1" fill="hold">
                                          <p:stCondLst>
                                            <p:cond delay="0"/>
                                          </p:stCondLst>
                                        </p:cTn>
                                        <p:tgtEl>
                                          <p:spTgt spid="38956"/>
                                        </p:tgtEl>
                                        <p:attrNameLst>
                                          <p:attrName>style.visibility</p:attrName>
                                        </p:attrNameLst>
                                      </p:cBhvr>
                                      <p:to>
                                        <p:strVal val="visible"/>
                                      </p:to>
                                    </p:set>
                                    <p:anim calcmode="lin" valueType="num">
                                      <p:cBhvr>
                                        <p:cTn id="212" dur="500" fill="hold"/>
                                        <p:tgtEl>
                                          <p:spTgt spid="38956"/>
                                        </p:tgtEl>
                                        <p:attrNameLst>
                                          <p:attrName>ppt_w</p:attrName>
                                        </p:attrNameLst>
                                      </p:cBhvr>
                                      <p:tavLst>
                                        <p:tav tm="0">
                                          <p:val>
                                            <p:fltVal val="0"/>
                                          </p:val>
                                        </p:tav>
                                        <p:tav tm="100000">
                                          <p:val>
                                            <p:strVal val="#ppt_w"/>
                                          </p:val>
                                        </p:tav>
                                      </p:tavLst>
                                    </p:anim>
                                    <p:anim calcmode="lin" valueType="num">
                                      <p:cBhvr>
                                        <p:cTn id="213" dur="500" fill="hold"/>
                                        <p:tgtEl>
                                          <p:spTgt spid="38956"/>
                                        </p:tgtEl>
                                        <p:attrNameLst>
                                          <p:attrName>ppt_h</p:attrName>
                                        </p:attrNameLst>
                                      </p:cBhvr>
                                      <p:tavLst>
                                        <p:tav tm="0">
                                          <p:val>
                                            <p:fltVal val="0"/>
                                          </p:val>
                                        </p:tav>
                                        <p:tav tm="100000">
                                          <p:val>
                                            <p:strVal val="#ppt_h"/>
                                          </p:val>
                                        </p:tav>
                                      </p:tavLst>
                                    </p:anim>
                                  </p:childTnLst>
                                </p:cTn>
                              </p:par>
                            </p:childTnLst>
                          </p:cTn>
                        </p:par>
                        <p:par>
                          <p:cTn id="214" fill="hold" nodeType="afterGroup">
                            <p:stCondLst>
                              <p:cond delay="21000"/>
                            </p:stCondLst>
                            <p:childTnLst>
                              <p:par>
                                <p:cTn id="215" presetID="23" presetClass="entr" presetSubtype="16" fill="hold" grpId="0" nodeType="afterEffect">
                                  <p:stCondLst>
                                    <p:cond delay="0"/>
                                  </p:stCondLst>
                                  <p:childTnLst>
                                    <p:set>
                                      <p:cBhvr>
                                        <p:cTn id="216" dur="1" fill="hold">
                                          <p:stCondLst>
                                            <p:cond delay="0"/>
                                          </p:stCondLst>
                                        </p:cTn>
                                        <p:tgtEl>
                                          <p:spTgt spid="38957"/>
                                        </p:tgtEl>
                                        <p:attrNameLst>
                                          <p:attrName>style.visibility</p:attrName>
                                        </p:attrNameLst>
                                      </p:cBhvr>
                                      <p:to>
                                        <p:strVal val="visible"/>
                                      </p:to>
                                    </p:set>
                                    <p:anim calcmode="lin" valueType="num">
                                      <p:cBhvr>
                                        <p:cTn id="217" dur="500" fill="hold"/>
                                        <p:tgtEl>
                                          <p:spTgt spid="38957"/>
                                        </p:tgtEl>
                                        <p:attrNameLst>
                                          <p:attrName>ppt_w</p:attrName>
                                        </p:attrNameLst>
                                      </p:cBhvr>
                                      <p:tavLst>
                                        <p:tav tm="0">
                                          <p:val>
                                            <p:fltVal val="0"/>
                                          </p:val>
                                        </p:tav>
                                        <p:tav tm="100000">
                                          <p:val>
                                            <p:strVal val="#ppt_w"/>
                                          </p:val>
                                        </p:tav>
                                      </p:tavLst>
                                    </p:anim>
                                    <p:anim calcmode="lin" valueType="num">
                                      <p:cBhvr>
                                        <p:cTn id="218" dur="500" fill="hold"/>
                                        <p:tgtEl>
                                          <p:spTgt spid="38957"/>
                                        </p:tgtEl>
                                        <p:attrNameLst>
                                          <p:attrName>ppt_h</p:attrName>
                                        </p:attrNameLst>
                                      </p:cBhvr>
                                      <p:tavLst>
                                        <p:tav tm="0">
                                          <p:val>
                                            <p:fltVal val="0"/>
                                          </p:val>
                                        </p:tav>
                                        <p:tav tm="100000">
                                          <p:val>
                                            <p:strVal val="#ppt_h"/>
                                          </p:val>
                                        </p:tav>
                                      </p:tavLst>
                                    </p:anim>
                                  </p:childTnLst>
                                </p:cTn>
                              </p:par>
                            </p:childTnLst>
                          </p:cTn>
                        </p:par>
                        <p:par>
                          <p:cTn id="219" fill="hold" nodeType="afterGroup">
                            <p:stCondLst>
                              <p:cond delay="21500"/>
                            </p:stCondLst>
                            <p:childTnLst>
                              <p:par>
                                <p:cTn id="220" presetID="23" presetClass="entr" presetSubtype="16" fill="hold" grpId="0" nodeType="afterEffect">
                                  <p:stCondLst>
                                    <p:cond delay="0"/>
                                  </p:stCondLst>
                                  <p:childTnLst>
                                    <p:set>
                                      <p:cBhvr>
                                        <p:cTn id="221" dur="1" fill="hold">
                                          <p:stCondLst>
                                            <p:cond delay="0"/>
                                          </p:stCondLst>
                                        </p:cTn>
                                        <p:tgtEl>
                                          <p:spTgt spid="38958"/>
                                        </p:tgtEl>
                                        <p:attrNameLst>
                                          <p:attrName>style.visibility</p:attrName>
                                        </p:attrNameLst>
                                      </p:cBhvr>
                                      <p:to>
                                        <p:strVal val="visible"/>
                                      </p:to>
                                    </p:set>
                                    <p:anim calcmode="lin" valueType="num">
                                      <p:cBhvr>
                                        <p:cTn id="222" dur="500" fill="hold"/>
                                        <p:tgtEl>
                                          <p:spTgt spid="38958"/>
                                        </p:tgtEl>
                                        <p:attrNameLst>
                                          <p:attrName>ppt_w</p:attrName>
                                        </p:attrNameLst>
                                      </p:cBhvr>
                                      <p:tavLst>
                                        <p:tav tm="0">
                                          <p:val>
                                            <p:fltVal val="0"/>
                                          </p:val>
                                        </p:tav>
                                        <p:tav tm="100000">
                                          <p:val>
                                            <p:strVal val="#ppt_w"/>
                                          </p:val>
                                        </p:tav>
                                      </p:tavLst>
                                    </p:anim>
                                    <p:anim calcmode="lin" valueType="num">
                                      <p:cBhvr>
                                        <p:cTn id="223" dur="500" fill="hold"/>
                                        <p:tgtEl>
                                          <p:spTgt spid="38958"/>
                                        </p:tgtEl>
                                        <p:attrNameLst>
                                          <p:attrName>ppt_h</p:attrName>
                                        </p:attrNameLst>
                                      </p:cBhvr>
                                      <p:tavLst>
                                        <p:tav tm="0">
                                          <p:val>
                                            <p:fltVal val="0"/>
                                          </p:val>
                                        </p:tav>
                                        <p:tav tm="100000">
                                          <p:val>
                                            <p:strVal val="#ppt_h"/>
                                          </p:val>
                                        </p:tav>
                                      </p:tavLst>
                                    </p:anim>
                                  </p:childTnLst>
                                </p:cTn>
                              </p:par>
                            </p:childTnLst>
                          </p:cTn>
                        </p:par>
                        <p:par>
                          <p:cTn id="224" fill="hold" nodeType="afterGroup">
                            <p:stCondLst>
                              <p:cond delay="22000"/>
                            </p:stCondLst>
                            <p:childTnLst>
                              <p:par>
                                <p:cTn id="225" presetID="23" presetClass="entr" presetSubtype="16" fill="hold" grpId="0" nodeType="afterEffect">
                                  <p:stCondLst>
                                    <p:cond delay="0"/>
                                  </p:stCondLst>
                                  <p:childTnLst>
                                    <p:set>
                                      <p:cBhvr>
                                        <p:cTn id="226" dur="1" fill="hold">
                                          <p:stCondLst>
                                            <p:cond delay="0"/>
                                          </p:stCondLst>
                                        </p:cTn>
                                        <p:tgtEl>
                                          <p:spTgt spid="38959"/>
                                        </p:tgtEl>
                                        <p:attrNameLst>
                                          <p:attrName>style.visibility</p:attrName>
                                        </p:attrNameLst>
                                      </p:cBhvr>
                                      <p:to>
                                        <p:strVal val="visible"/>
                                      </p:to>
                                    </p:set>
                                    <p:anim calcmode="lin" valueType="num">
                                      <p:cBhvr>
                                        <p:cTn id="227" dur="500" fill="hold"/>
                                        <p:tgtEl>
                                          <p:spTgt spid="38959"/>
                                        </p:tgtEl>
                                        <p:attrNameLst>
                                          <p:attrName>ppt_w</p:attrName>
                                        </p:attrNameLst>
                                      </p:cBhvr>
                                      <p:tavLst>
                                        <p:tav tm="0">
                                          <p:val>
                                            <p:fltVal val="0"/>
                                          </p:val>
                                        </p:tav>
                                        <p:tav tm="100000">
                                          <p:val>
                                            <p:strVal val="#ppt_w"/>
                                          </p:val>
                                        </p:tav>
                                      </p:tavLst>
                                    </p:anim>
                                    <p:anim calcmode="lin" valueType="num">
                                      <p:cBhvr>
                                        <p:cTn id="228" dur="500" fill="hold"/>
                                        <p:tgtEl>
                                          <p:spTgt spid="38959"/>
                                        </p:tgtEl>
                                        <p:attrNameLst>
                                          <p:attrName>ppt_h</p:attrName>
                                        </p:attrNameLst>
                                      </p:cBhvr>
                                      <p:tavLst>
                                        <p:tav tm="0">
                                          <p:val>
                                            <p:fltVal val="0"/>
                                          </p:val>
                                        </p:tav>
                                        <p:tav tm="100000">
                                          <p:val>
                                            <p:strVal val="#ppt_h"/>
                                          </p:val>
                                        </p:tav>
                                      </p:tavLst>
                                    </p:anim>
                                  </p:childTnLst>
                                </p:cTn>
                              </p:par>
                            </p:childTnLst>
                          </p:cTn>
                        </p:par>
                        <p:par>
                          <p:cTn id="229" fill="hold" nodeType="afterGroup">
                            <p:stCondLst>
                              <p:cond delay="22500"/>
                            </p:stCondLst>
                            <p:childTnLst>
                              <p:par>
                                <p:cTn id="230" presetID="23" presetClass="entr" presetSubtype="16" fill="hold" grpId="0" nodeType="afterEffect">
                                  <p:stCondLst>
                                    <p:cond delay="0"/>
                                  </p:stCondLst>
                                  <p:childTnLst>
                                    <p:set>
                                      <p:cBhvr>
                                        <p:cTn id="231" dur="1" fill="hold">
                                          <p:stCondLst>
                                            <p:cond delay="0"/>
                                          </p:stCondLst>
                                        </p:cTn>
                                        <p:tgtEl>
                                          <p:spTgt spid="38960"/>
                                        </p:tgtEl>
                                        <p:attrNameLst>
                                          <p:attrName>style.visibility</p:attrName>
                                        </p:attrNameLst>
                                      </p:cBhvr>
                                      <p:to>
                                        <p:strVal val="visible"/>
                                      </p:to>
                                    </p:set>
                                    <p:anim calcmode="lin" valueType="num">
                                      <p:cBhvr>
                                        <p:cTn id="232" dur="500" fill="hold"/>
                                        <p:tgtEl>
                                          <p:spTgt spid="38960"/>
                                        </p:tgtEl>
                                        <p:attrNameLst>
                                          <p:attrName>ppt_w</p:attrName>
                                        </p:attrNameLst>
                                      </p:cBhvr>
                                      <p:tavLst>
                                        <p:tav tm="0">
                                          <p:val>
                                            <p:fltVal val="0"/>
                                          </p:val>
                                        </p:tav>
                                        <p:tav tm="100000">
                                          <p:val>
                                            <p:strVal val="#ppt_w"/>
                                          </p:val>
                                        </p:tav>
                                      </p:tavLst>
                                    </p:anim>
                                    <p:anim calcmode="lin" valueType="num">
                                      <p:cBhvr>
                                        <p:cTn id="233" dur="500" fill="hold"/>
                                        <p:tgtEl>
                                          <p:spTgt spid="38960"/>
                                        </p:tgtEl>
                                        <p:attrNameLst>
                                          <p:attrName>ppt_h</p:attrName>
                                        </p:attrNameLst>
                                      </p:cBhvr>
                                      <p:tavLst>
                                        <p:tav tm="0">
                                          <p:val>
                                            <p:fltVal val="0"/>
                                          </p:val>
                                        </p:tav>
                                        <p:tav tm="100000">
                                          <p:val>
                                            <p:strVal val="#ppt_h"/>
                                          </p:val>
                                        </p:tav>
                                      </p:tavLst>
                                    </p:anim>
                                  </p:childTnLst>
                                </p:cTn>
                              </p:par>
                            </p:childTnLst>
                          </p:cTn>
                        </p:par>
                        <p:par>
                          <p:cTn id="234" fill="hold" nodeType="afterGroup">
                            <p:stCondLst>
                              <p:cond delay="23000"/>
                            </p:stCondLst>
                            <p:childTnLst>
                              <p:par>
                                <p:cTn id="235" presetID="23" presetClass="entr" presetSubtype="16" fill="hold" grpId="0" nodeType="afterEffect">
                                  <p:stCondLst>
                                    <p:cond delay="0"/>
                                  </p:stCondLst>
                                  <p:childTnLst>
                                    <p:set>
                                      <p:cBhvr>
                                        <p:cTn id="236" dur="1" fill="hold">
                                          <p:stCondLst>
                                            <p:cond delay="0"/>
                                          </p:stCondLst>
                                        </p:cTn>
                                        <p:tgtEl>
                                          <p:spTgt spid="38961"/>
                                        </p:tgtEl>
                                        <p:attrNameLst>
                                          <p:attrName>style.visibility</p:attrName>
                                        </p:attrNameLst>
                                      </p:cBhvr>
                                      <p:to>
                                        <p:strVal val="visible"/>
                                      </p:to>
                                    </p:set>
                                    <p:anim calcmode="lin" valueType="num">
                                      <p:cBhvr>
                                        <p:cTn id="237" dur="500" fill="hold"/>
                                        <p:tgtEl>
                                          <p:spTgt spid="38961"/>
                                        </p:tgtEl>
                                        <p:attrNameLst>
                                          <p:attrName>ppt_w</p:attrName>
                                        </p:attrNameLst>
                                      </p:cBhvr>
                                      <p:tavLst>
                                        <p:tav tm="0">
                                          <p:val>
                                            <p:fltVal val="0"/>
                                          </p:val>
                                        </p:tav>
                                        <p:tav tm="100000">
                                          <p:val>
                                            <p:strVal val="#ppt_w"/>
                                          </p:val>
                                        </p:tav>
                                      </p:tavLst>
                                    </p:anim>
                                    <p:anim calcmode="lin" valueType="num">
                                      <p:cBhvr>
                                        <p:cTn id="238" dur="500" fill="hold"/>
                                        <p:tgtEl>
                                          <p:spTgt spid="38961"/>
                                        </p:tgtEl>
                                        <p:attrNameLst>
                                          <p:attrName>ppt_h</p:attrName>
                                        </p:attrNameLst>
                                      </p:cBhvr>
                                      <p:tavLst>
                                        <p:tav tm="0">
                                          <p:val>
                                            <p:fltVal val="0"/>
                                          </p:val>
                                        </p:tav>
                                        <p:tav tm="100000">
                                          <p:val>
                                            <p:strVal val="#ppt_h"/>
                                          </p:val>
                                        </p:tav>
                                      </p:tavLst>
                                    </p:anim>
                                  </p:childTnLst>
                                </p:cTn>
                              </p:par>
                            </p:childTnLst>
                          </p:cTn>
                        </p:par>
                        <p:par>
                          <p:cTn id="239" fill="hold" nodeType="afterGroup">
                            <p:stCondLst>
                              <p:cond delay="23500"/>
                            </p:stCondLst>
                            <p:childTnLst>
                              <p:par>
                                <p:cTn id="240" presetID="23" presetClass="entr" presetSubtype="16" fill="hold" grpId="0" nodeType="afterEffect">
                                  <p:stCondLst>
                                    <p:cond delay="0"/>
                                  </p:stCondLst>
                                  <p:childTnLst>
                                    <p:set>
                                      <p:cBhvr>
                                        <p:cTn id="241" dur="1" fill="hold">
                                          <p:stCondLst>
                                            <p:cond delay="0"/>
                                          </p:stCondLst>
                                        </p:cTn>
                                        <p:tgtEl>
                                          <p:spTgt spid="38962"/>
                                        </p:tgtEl>
                                        <p:attrNameLst>
                                          <p:attrName>style.visibility</p:attrName>
                                        </p:attrNameLst>
                                      </p:cBhvr>
                                      <p:to>
                                        <p:strVal val="visible"/>
                                      </p:to>
                                    </p:set>
                                    <p:anim calcmode="lin" valueType="num">
                                      <p:cBhvr>
                                        <p:cTn id="242" dur="500" fill="hold"/>
                                        <p:tgtEl>
                                          <p:spTgt spid="38962"/>
                                        </p:tgtEl>
                                        <p:attrNameLst>
                                          <p:attrName>ppt_w</p:attrName>
                                        </p:attrNameLst>
                                      </p:cBhvr>
                                      <p:tavLst>
                                        <p:tav tm="0">
                                          <p:val>
                                            <p:fltVal val="0"/>
                                          </p:val>
                                        </p:tav>
                                        <p:tav tm="100000">
                                          <p:val>
                                            <p:strVal val="#ppt_w"/>
                                          </p:val>
                                        </p:tav>
                                      </p:tavLst>
                                    </p:anim>
                                    <p:anim calcmode="lin" valueType="num">
                                      <p:cBhvr>
                                        <p:cTn id="243" dur="500" fill="hold"/>
                                        <p:tgtEl>
                                          <p:spTgt spid="38962"/>
                                        </p:tgtEl>
                                        <p:attrNameLst>
                                          <p:attrName>ppt_h</p:attrName>
                                        </p:attrNameLst>
                                      </p:cBhvr>
                                      <p:tavLst>
                                        <p:tav tm="0">
                                          <p:val>
                                            <p:fltVal val="0"/>
                                          </p:val>
                                        </p:tav>
                                        <p:tav tm="100000">
                                          <p:val>
                                            <p:strVal val="#ppt_h"/>
                                          </p:val>
                                        </p:tav>
                                      </p:tavLst>
                                    </p:anim>
                                  </p:childTnLst>
                                </p:cTn>
                              </p:par>
                            </p:childTnLst>
                          </p:cTn>
                        </p:par>
                        <p:par>
                          <p:cTn id="244" fill="hold" nodeType="afterGroup">
                            <p:stCondLst>
                              <p:cond delay="24000"/>
                            </p:stCondLst>
                            <p:childTnLst>
                              <p:par>
                                <p:cTn id="245" presetID="23" presetClass="entr" presetSubtype="16" fill="hold" grpId="0" nodeType="afterEffect">
                                  <p:stCondLst>
                                    <p:cond delay="0"/>
                                  </p:stCondLst>
                                  <p:childTnLst>
                                    <p:set>
                                      <p:cBhvr>
                                        <p:cTn id="246" dur="1" fill="hold">
                                          <p:stCondLst>
                                            <p:cond delay="0"/>
                                          </p:stCondLst>
                                        </p:cTn>
                                        <p:tgtEl>
                                          <p:spTgt spid="38963"/>
                                        </p:tgtEl>
                                        <p:attrNameLst>
                                          <p:attrName>style.visibility</p:attrName>
                                        </p:attrNameLst>
                                      </p:cBhvr>
                                      <p:to>
                                        <p:strVal val="visible"/>
                                      </p:to>
                                    </p:set>
                                    <p:anim calcmode="lin" valueType="num">
                                      <p:cBhvr>
                                        <p:cTn id="247" dur="500" fill="hold"/>
                                        <p:tgtEl>
                                          <p:spTgt spid="38963"/>
                                        </p:tgtEl>
                                        <p:attrNameLst>
                                          <p:attrName>ppt_w</p:attrName>
                                        </p:attrNameLst>
                                      </p:cBhvr>
                                      <p:tavLst>
                                        <p:tav tm="0">
                                          <p:val>
                                            <p:fltVal val="0"/>
                                          </p:val>
                                        </p:tav>
                                        <p:tav tm="100000">
                                          <p:val>
                                            <p:strVal val="#ppt_w"/>
                                          </p:val>
                                        </p:tav>
                                      </p:tavLst>
                                    </p:anim>
                                    <p:anim calcmode="lin" valueType="num">
                                      <p:cBhvr>
                                        <p:cTn id="248" dur="500" fill="hold"/>
                                        <p:tgtEl>
                                          <p:spTgt spid="38963"/>
                                        </p:tgtEl>
                                        <p:attrNameLst>
                                          <p:attrName>ppt_h</p:attrName>
                                        </p:attrNameLst>
                                      </p:cBhvr>
                                      <p:tavLst>
                                        <p:tav tm="0">
                                          <p:val>
                                            <p:fltVal val="0"/>
                                          </p:val>
                                        </p:tav>
                                        <p:tav tm="100000">
                                          <p:val>
                                            <p:strVal val="#ppt_h"/>
                                          </p:val>
                                        </p:tav>
                                      </p:tavLst>
                                    </p:anim>
                                  </p:childTnLst>
                                </p:cTn>
                              </p:par>
                            </p:childTnLst>
                          </p:cTn>
                        </p:par>
                        <p:par>
                          <p:cTn id="249" fill="hold" nodeType="afterGroup">
                            <p:stCondLst>
                              <p:cond delay="24500"/>
                            </p:stCondLst>
                            <p:childTnLst>
                              <p:par>
                                <p:cTn id="250" presetID="23" presetClass="entr" presetSubtype="16" fill="hold" grpId="0" nodeType="afterEffect">
                                  <p:stCondLst>
                                    <p:cond delay="0"/>
                                  </p:stCondLst>
                                  <p:childTnLst>
                                    <p:set>
                                      <p:cBhvr>
                                        <p:cTn id="251" dur="1" fill="hold">
                                          <p:stCondLst>
                                            <p:cond delay="0"/>
                                          </p:stCondLst>
                                        </p:cTn>
                                        <p:tgtEl>
                                          <p:spTgt spid="38964"/>
                                        </p:tgtEl>
                                        <p:attrNameLst>
                                          <p:attrName>style.visibility</p:attrName>
                                        </p:attrNameLst>
                                      </p:cBhvr>
                                      <p:to>
                                        <p:strVal val="visible"/>
                                      </p:to>
                                    </p:set>
                                    <p:anim calcmode="lin" valueType="num">
                                      <p:cBhvr>
                                        <p:cTn id="252" dur="500" fill="hold"/>
                                        <p:tgtEl>
                                          <p:spTgt spid="38964"/>
                                        </p:tgtEl>
                                        <p:attrNameLst>
                                          <p:attrName>ppt_w</p:attrName>
                                        </p:attrNameLst>
                                      </p:cBhvr>
                                      <p:tavLst>
                                        <p:tav tm="0">
                                          <p:val>
                                            <p:fltVal val="0"/>
                                          </p:val>
                                        </p:tav>
                                        <p:tav tm="100000">
                                          <p:val>
                                            <p:strVal val="#ppt_w"/>
                                          </p:val>
                                        </p:tav>
                                      </p:tavLst>
                                    </p:anim>
                                    <p:anim calcmode="lin" valueType="num">
                                      <p:cBhvr>
                                        <p:cTn id="253" dur="500" fill="hold"/>
                                        <p:tgtEl>
                                          <p:spTgt spid="38964"/>
                                        </p:tgtEl>
                                        <p:attrNameLst>
                                          <p:attrName>ppt_h</p:attrName>
                                        </p:attrNameLst>
                                      </p:cBhvr>
                                      <p:tavLst>
                                        <p:tav tm="0">
                                          <p:val>
                                            <p:fltVal val="0"/>
                                          </p:val>
                                        </p:tav>
                                        <p:tav tm="100000">
                                          <p:val>
                                            <p:strVal val="#ppt_h"/>
                                          </p:val>
                                        </p:tav>
                                      </p:tavLst>
                                    </p:anim>
                                  </p:childTnLst>
                                </p:cTn>
                              </p:par>
                            </p:childTnLst>
                          </p:cTn>
                        </p:par>
                        <p:par>
                          <p:cTn id="254" fill="hold" nodeType="afterGroup">
                            <p:stCondLst>
                              <p:cond delay="25000"/>
                            </p:stCondLst>
                            <p:childTnLst>
                              <p:par>
                                <p:cTn id="255" presetID="23" presetClass="entr" presetSubtype="16" fill="hold" grpId="0" nodeType="afterEffect">
                                  <p:stCondLst>
                                    <p:cond delay="0"/>
                                  </p:stCondLst>
                                  <p:childTnLst>
                                    <p:set>
                                      <p:cBhvr>
                                        <p:cTn id="256" dur="1" fill="hold">
                                          <p:stCondLst>
                                            <p:cond delay="0"/>
                                          </p:stCondLst>
                                        </p:cTn>
                                        <p:tgtEl>
                                          <p:spTgt spid="38965"/>
                                        </p:tgtEl>
                                        <p:attrNameLst>
                                          <p:attrName>style.visibility</p:attrName>
                                        </p:attrNameLst>
                                      </p:cBhvr>
                                      <p:to>
                                        <p:strVal val="visible"/>
                                      </p:to>
                                    </p:set>
                                    <p:anim calcmode="lin" valueType="num">
                                      <p:cBhvr>
                                        <p:cTn id="257" dur="500" fill="hold"/>
                                        <p:tgtEl>
                                          <p:spTgt spid="38965"/>
                                        </p:tgtEl>
                                        <p:attrNameLst>
                                          <p:attrName>ppt_w</p:attrName>
                                        </p:attrNameLst>
                                      </p:cBhvr>
                                      <p:tavLst>
                                        <p:tav tm="0">
                                          <p:val>
                                            <p:fltVal val="0"/>
                                          </p:val>
                                        </p:tav>
                                        <p:tav tm="100000">
                                          <p:val>
                                            <p:strVal val="#ppt_w"/>
                                          </p:val>
                                        </p:tav>
                                      </p:tavLst>
                                    </p:anim>
                                    <p:anim calcmode="lin" valueType="num">
                                      <p:cBhvr>
                                        <p:cTn id="258" dur="500" fill="hold"/>
                                        <p:tgtEl>
                                          <p:spTgt spid="38965"/>
                                        </p:tgtEl>
                                        <p:attrNameLst>
                                          <p:attrName>ppt_h</p:attrName>
                                        </p:attrNameLst>
                                      </p:cBhvr>
                                      <p:tavLst>
                                        <p:tav tm="0">
                                          <p:val>
                                            <p:fltVal val="0"/>
                                          </p:val>
                                        </p:tav>
                                        <p:tav tm="100000">
                                          <p:val>
                                            <p:strVal val="#ppt_h"/>
                                          </p:val>
                                        </p:tav>
                                      </p:tavLst>
                                    </p:anim>
                                  </p:childTnLst>
                                </p:cTn>
                              </p:par>
                            </p:childTnLst>
                          </p:cTn>
                        </p:par>
                        <p:par>
                          <p:cTn id="259" fill="hold" nodeType="afterGroup">
                            <p:stCondLst>
                              <p:cond delay="25500"/>
                            </p:stCondLst>
                            <p:childTnLst>
                              <p:par>
                                <p:cTn id="260" presetID="23" presetClass="entr" presetSubtype="16" fill="hold" grpId="0" nodeType="afterEffect">
                                  <p:stCondLst>
                                    <p:cond delay="0"/>
                                  </p:stCondLst>
                                  <p:childTnLst>
                                    <p:set>
                                      <p:cBhvr>
                                        <p:cTn id="261" dur="1" fill="hold">
                                          <p:stCondLst>
                                            <p:cond delay="0"/>
                                          </p:stCondLst>
                                        </p:cTn>
                                        <p:tgtEl>
                                          <p:spTgt spid="38966"/>
                                        </p:tgtEl>
                                        <p:attrNameLst>
                                          <p:attrName>style.visibility</p:attrName>
                                        </p:attrNameLst>
                                      </p:cBhvr>
                                      <p:to>
                                        <p:strVal val="visible"/>
                                      </p:to>
                                    </p:set>
                                    <p:anim calcmode="lin" valueType="num">
                                      <p:cBhvr>
                                        <p:cTn id="262" dur="500" fill="hold"/>
                                        <p:tgtEl>
                                          <p:spTgt spid="38966"/>
                                        </p:tgtEl>
                                        <p:attrNameLst>
                                          <p:attrName>ppt_w</p:attrName>
                                        </p:attrNameLst>
                                      </p:cBhvr>
                                      <p:tavLst>
                                        <p:tav tm="0">
                                          <p:val>
                                            <p:fltVal val="0"/>
                                          </p:val>
                                        </p:tav>
                                        <p:tav tm="100000">
                                          <p:val>
                                            <p:strVal val="#ppt_w"/>
                                          </p:val>
                                        </p:tav>
                                      </p:tavLst>
                                    </p:anim>
                                    <p:anim calcmode="lin" valueType="num">
                                      <p:cBhvr>
                                        <p:cTn id="263" dur="500" fill="hold"/>
                                        <p:tgtEl>
                                          <p:spTgt spid="38966"/>
                                        </p:tgtEl>
                                        <p:attrNameLst>
                                          <p:attrName>ppt_h</p:attrName>
                                        </p:attrNameLst>
                                      </p:cBhvr>
                                      <p:tavLst>
                                        <p:tav tm="0">
                                          <p:val>
                                            <p:fltVal val="0"/>
                                          </p:val>
                                        </p:tav>
                                        <p:tav tm="100000">
                                          <p:val>
                                            <p:strVal val="#ppt_h"/>
                                          </p:val>
                                        </p:tav>
                                      </p:tavLst>
                                    </p:anim>
                                  </p:childTnLst>
                                </p:cTn>
                              </p:par>
                            </p:childTnLst>
                          </p:cTn>
                        </p:par>
                        <p:par>
                          <p:cTn id="264" fill="hold" nodeType="afterGroup">
                            <p:stCondLst>
                              <p:cond delay="26000"/>
                            </p:stCondLst>
                            <p:childTnLst>
                              <p:par>
                                <p:cTn id="265" presetID="23" presetClass="entr" presetSubtype="16" fill="hold" grpId="0" nodeType="afterEffect">
                                  <p:stCondLst>
                                    <p:cond delay="0"/>
                                  </p:stCondLst>
                                  <p:childTnLst>
                                    <p:set>
                                      <p:cBhvr>
                                        <p:cTn id="266" dur="1" fill="hold">
                                          <p:stCondLst>
                                            <p:cond delay="0"/>
                                          </p:stCondLst>
                                        </p:cTn>
                                        <p:tgtEl>
                                          <p:spTgt spid="38967"/>
                                        </p:tgtEl>
                                        <p:attrNameLst>
                                          <p:attrName>style.visibility</p:attrName>
                                        </p:attrNameLst>
                                      </p:cBhvr>
                                      <p:to>
                                        <p:strVal val="visible"/>
                                      </p:to>
                                    </p:set>
                                    <p:anim calcmode="lin" valueType="num">
                                      <p:cBhvr>
                                        <p:cTn id="267" dur="500" fill="hold"/>
                                        <p:tgtEl>
                                          <p:spTgt spid="38967"/>
                                        </p:tgtEl>
                                        <p:attrNameLst>
                                          <p:attrName>ppt_w</p:attrName>
                                        </p:attrNameLst>
                                      </p:cBhvr>
                                      <p:tavLst>
                                        <p:tav tm="0">
                                          <p:val>
                                            <p:fltVal val="0"/>
                                          </p:val>
                                        </p:tav>
                                        <p:tav tm="100000">
                                          <p:val>
                                            <p:strVal val="#ppt_w"/>
                                          </p:val>
                                        </p:tav>
                                      </p:tavLst>
                                    </p:anim>
                                    <p:anim calcmode="lin" valueType="num">
                                      <p:cBhvr>
                                        <p:cTn id="268" dur="500" fill="hold"/>
                                        <p:tgtEl>
                                          <p:spTgt spid="38967"/>
                                        </p:tgtEl>
                                        <p:attrNameLst>
                                          <p:attrName>ppt_h</p:attrName>
                                        </p:attrNameLst>
                                      </p:cBhvr>
                                      <p:tavLst>
                                        <p:tav tm="0">
                                          <p:val>
                                            <p:fltVal val="0"/>
                                          </p:val>
                                        </p:tav>
                                        <p:tav tm="100000">
                                          <p:val>
                                            <p:strVal val="#ppt_h"/>
                                          </p:val>
                                        </p:tav>
                                      </p:tavLst>
                                    </p:anim>
                                  </p:childTnLst>
                                </p:cTn>
                              </p:par>
                            </p:childTnLst>
                          </p:cTn>
                        </p:par>
                        <p:par>
                          <p:cTn id="269" fill="hold" nodeType="afterGroup">
                            <p:stCondLst>
                              <p:cond delay="26500"/>
                            </p:stCondLst>
                            <p:childTnLst>
                              <p:par>
                                <p:cTn id="270" presetID="23" presetClass="entr" presetSubtype="16" fill="hold" grpId="0" nodeType="afterEffect">
                                  <p:stCondLst>
                                    <p:cond delay="0"/>
                                  </p:stCondLst>
                                  <p:childTnLst>
                                    <p:set>
                                      <p:cBhvr>
                                        <p:cTn id="271" dur="1" fill="hold">
                                          <p:stCondLst>
                                            <p:cond delay="0"/>
                                          </p:stCondLst>
                                        </p:cTn>
                                        <p:tgtEl>
                                          <p:spTgt spid="38968"/>
                                        </p:tgtEl>
                                        <p:attrNameLst>
                                          <p:attrName>style.visibility</p:attrName>
                                        </p:attrNameLst>
                                      </p:cBhvr>
                                      <p:to>
                                        <p:strVal val="visible"/>
                                      </p:to>
                                    </p:set>
                                    <p:anim calcmode="lin" valueType="num">
                                      <p:cBhvr>
                                        <p:cTn id="272" dur="500" fill="hold"/>
                                        <p:tgtEl>
                                          <p:spTgt spid="38968"/>
                                        </p:tgtEl>
                                        <p:attrNameLst>
                                          <p:attrName>ppt_w</p:attrName>
                                        </p:attrNameLst>
                                      </p:cBhvr>
                                      <p:tavLst>
                                        <p:tav tm="0">
                                          <p:val>
                                            <p:fltVal val="0"/>
                                          </p:val>
                                        </p:tav>
                                        <p:tav tm="100000">
                                          <p:val>
                                            <p:strVal val="#ppt_w"/>
                                          </p:val>
                                        </p:tav>
                                      </p:tavLst>
                                    </p:anim>
                                    <p:anim calcmode="lin" valueType="num">
                                      <p:cBhvr>
                                        <p:cTn id="273" dur="500" fill="hold"/>
                                        <p:tgtEl>
                                          <p:spTgt spid="38968"/>
                                        </p:tgtEl>
                                        <p:attrNameLst>
                                          <p:attrName>ppt_h</p:attrName>
                                        </p:attrNameLst>
                                      </p:cBhvr>
                                      <p:tavLst>
                                        <p:tav tm="0">
                                          <p:val>
                                            <p:fltVal val="0"/>
                                          </p:val>
                                        </p:tav>
                                        <p:tav tm="100000">
                                          <p:val>
                                            <p:strVal val="#ppt_h"/>
                                          </p:val>
                                        </p:tav>
                                      </p:tavLst>
                                    </p:anim>
                                  </p:childTnLst>
                                </p:cTn>
                              </p:par>
                            </p:childTnLst>
                          </p:cTn>
                        </p:par>
                        <p:par>
                          <p:cTn id="274" fill="hold" nodeType="afterGroup">
                            <p:stCondLst>
                              <p:cond delay="27000"/>
                            </p:stCondLst>
                            <p:childTnLst>
                              <p:par>
                                <p:cTn id="275" presetID="23" presetClass="entr" presetSubtype="16" fill="hold" grpId="0" nodeType="afterEffect">
                                  <p:stCondLst>
                                    <p:cond delay="0"/>
                                  </p:stCondLst>
                                  <p:childTnLst>
                                    <p:set>
                                      <p:cBhvr>
                                        <p:cTn id="276" dur="1" fill="hold">
                                          <p:stCondLst>
                                            <p:cond delay="0"/>
                                          </p:stCondLst>
                                        </p:cTn>
                                        <p:tgtEl>
                                          <p:spTgt spid="38969"/>
                                        </p:tgtEl>
                                        <p:attrNameLst>
                                          <p:attrName>style.visibility</p:attrName>
                                        </p:attrNameLst>
                                      </p:cBhvr>
                                      <p:to>
                                        <p:strVal val="visible"/>
                                      </p:to>
                                    </p:set>
                                    <p:anim calcmode="lin" valueType="num">
                                      <p:cBhvr>
                                        <p:cTn id="277" dur="500" fill="hold"/>
                                        <p:tgtEl>
                                          <p:spTgt spid="38969"/>
                                        </p:tgtEl>
                                        <p:attrNameLst>
                                          <p:attrName>ppt_w</p:attrName>
                                        </p:attrNameLst>
                                      </p:cBhvr>
                                      <p:tavLst>
                                        <p:tav tm="0">
                                          <p:val>
                                            <p:fltVal val="0"/>
                                          </p:val>
                                        </p:tav>
                                        <p:tav tm="100000">
                                          <p:val>
                                            <p:strVal val="#ppt_w"/>
                                          </p:val>
                                        </p:tav>
                                      </p:tavLst>
                                    </p:anim>
                                    <p:anim calcmode="lin" valueType="num">
                                      <p:cBhvr>
                                        <p:cTn id="278" dur="500" fill="hold"/>
                                        <p:tgtEl>
                                          <p:spTgt spid="38969"/>
                                        </p:tgtEl>
                                        <p:attrNameLst>
                                          <p:attrName>ppt_h</p:attrName>
                                        </p:attrNameLst>
                                      </p:cBhvr>
                                      <p:tavLst>
                                        <p:tav tm="0">
                                          <p:val>
                                            <p:fltVal val="0"/>
                                          </p:val>
                                        </p:tav>
                                        <p:tav tm="100000">
                                          <p:val>
                                            <p:strVal val="#ppt_h"/>
                                          </p:val>
                                        </p:tav>
                                      </p:tavLst>
                                    </p:anim>
                                  </p:childTnLst>
                                </p:cTn>
                              </p:par>
                            </p:childTnLst>
                          </p:cTn>
                        </p:par>
                        <p:par>
                          <p:cTn id="279" fill="hold" nodeType="afterGroup">
                            <p:stCondLst>
                              <p:cond delay="27500"/>
                            </p:stCondLst>
                            <p:childTnLst>
                              <p:par>
                                <p:cTn id="280" presetID="23" presetClass="entr" presetSubtype="16" fill="hold" grpId="0" nodeType="afterEffect">
                                  <p:stCondLst>
                                    <p:cond delay="0"/>
                                  </p:stCondLst>
                                  <p:childTnLst>
                                    <p:set>
                                      <p:cBhvr>
                                        <p:cTn id="281" dur="1" fill="hold">
                                          <p:stCondLst>
                                            <p:cond delay="0"/>
                                          </p:stCondLst>
                                        </p:cTn>
                                        <p:tgtEl>
                                          <p:spTgt spid="38970"/>
                                        </p:tgtEl>
                                        <p:attrNameLst>
                                          <p:attrName>style.visibility</p:attrName>
                                        </p:attrNameLst>
                                      </p:cBhvr>
                                      <p:to>
                                        <p:strVal val="visible"/>
                                      </p:to>
                                    </p:set>
                                    <p:anim calcmode="lin" valueType="num">
                                      <p:cBhvr>
                                        <p:cTn id="282" dur="500" fill="hold"/>
                                        <p:tgtEl>
                                          <p:spTgt spid="38970"/>
                                        </p:tgtEl>
                                        <p:attrNameLst>
                                          <p:attrName>ppt_w</p:attrName>
                                        </p:attrNameLst>
                                      </p:cBhvr>
                                      <p:tavLst>
                                        <p:tav tm="0">
                                          <p:val>
                                            <p:fltVal val="0"/>
                                          </p:val>
                                        </p:tav>
                                        <p:tav tm="100000">
                                          <p:val>
                                            <p:strVal val="#ppt_w"/>
                                          </p:val>
                                        </p:tav>
                                      </p:tavLst>
                                    </p:anim>
                                    <p:anim calcmode="lin" valueType="num">
                                      <p:cBhvr>
                                        <p:cTn id="283" dur="500" fill="hold"/>
                                        <p:tgtEl>
                                          <p:spTgt spid="38970"/>
                                        </p:tgtEl>
                                        <p:attrNameLst>
                                          <p:attrName>ppt_h</p:attrName>
                                        </p:attrNameLst>
                                      </p:cBhvr>
                                      <p:tavLst>
                                        <p:tav tm="0">
                                          <p:val>
                                            <p:fltVal val="0"/>
                                          </p:val>
                                        </p:tav>
                                        <p:tav tm="100000">
                                          <p:val>
                                            <p:strVal val="#ppt_h"/>
                                          </p:val>
                                        </p:tav>
                                      </p:tavLst>
                                    </p:anim>
                                  </p:childTnLst>
                                </p:cTn>
                              </p:par>
                            </p:childTnLst>
                          </p:cTn>
                        </p:par>
                        <p:par>
                          <p:cTn id="284" fill="hold" nodeType="afterGroup">
                            <p:stCondLst>
                              <p:cond delay="28000"/>
                            </p:stCondLst>
                            <p:childTnLst>
                              <p:par>
                                <p:cTn id="285" presetID="23" presetClass="entr" presetSubtype="16" fill="hold" grpId="0" nodeType="afterEffect">
                                  <p:stCondLst>
                                    <p:cond delay="0"/>
                                  </p:stCondLst>
                                  <p:childTnLst>
                                    <p:set>
                                      <p:cBhvr>
                                        <p:cTn id="286" dur="1" fill="hold">
                                          <p:stCondLst>
                                            <p:cond delay="0"/>
                                          </p:stCondLst>
                                        </p:cTn>
                                        <p:tgtEl>
                                          <p:spTgt spid="38971"/>
                                        </p:tgtEl>
                                        <p:attrNameLst>
                                          <p:attrName>style.visibility</p:attrName>
                                        </p:attrNameLst>
                                      </p:cBhvr>
                                      <p:to>
                                        <p:strVal val="visible"/>
                                      </p:to>
                                    </p:set>
                                    <p:anim calcmode="lin" valueType="num">
                                      <p:cBhvr>
                                        <p:cTn id="287" dur="500" fill="hold"/>
                                        <p:tgtEl>
                                          <p:spTgt spid="38971"/>
                                        </p:tgtEl>
                                        <p:attrNameLst>
                                          <p:attrName>ppt_w</p:attrName>
                                        </p:attrNameLst>
                                      </p:cBhvr>
                                      <p:tavLst>
                                        <p:tav tm="0">
                                          <p:val>
                                            <p:fltVal val="0"/>
                                          </p:val>
                                        </p:tav>
                                        <p:tav tm="100000">
                                          <p:val>
                                            <p:strVal val="#ppt_w"/>
                                          </p:val>
                                        </p:tav>
                                      </p:tavLst>
                                    </p:anim>
                                    <p:anim calcmode="lin" valueType="num">
                                      <p:cBhvr>
                                        <p:cTn id="288" dur="500" fill="hold"/>
                                        <p:tgtEl>
                                          <p:spTgt spid="38971"/>
                                        </p:tgtEl>
                                        <p:attrNameLst>
                                          <p:attrName>ppt_h</p:attrName>
                                        </p:attrNameLst>
                                      </p:cBhvr>
                                      <p:tavLst>
                                        <p:tav tm="0">
                                          <p:val>
                                            <p:fltVal val="0"/>
                                          </p:val>
                                        </p:tav>
                                        <p:tav tm="100000">
                                          <p:val>
                                            <p:strVal val="#ppt_h"/>
                                          </p:val>
                                        </p:tav>
                                      </p:tavLst>
                                    </p:anim>
                                  </p:childTnLst>
                                </p:cTn>
                              </p:par>
                            </p:childTnLst>
                          </p:cTn>
                        </p:par>
                        <p:par>
                          <p:cTn id="289" fill="hold" nodeType="afterGroup">
                            <p:stCondLst>
                              <p:cond delay="28500"/>
                            </p:stCondLst>
                            <p:childTnLst>
                              <p:par>
                                <p:cTn id="290" presetID="23" presetClass="entr" presetSubtype="16" fill="hold" grpId="0" nodeType="afterEffect">
                                  <p:stCondLst>
                                    <p:cond delay="0"/>
                                  </p:stCondLst>
                                  <p:childTnLst>
                                    <p:set>
                                      <p:cBhvr>
                                        <p:cTn id="291" dur="1" fill="hold">
                                          <p:stCondLst>
                                            <p:cond delay="0"/>
                                          </p:stCondLst>
                                        </p:cTn>
                                        <p:tgtEl>
                                          <p:spTgt spid="38972"/>
                                        </p:tgtEl>
                                        <p:attrNameLst>
                                          <p:attrName>style.visibility</p:attrName>
                                        </p:attrNameLst>
                                      </p:cBhvr>
                                      <p:to>
                                        <p:strVal val="visible"/>
                                      </p:to>
                                    </p:set>
                                    <p:anim calcmode="lin" valueType="num">
                                      <p:cBhvr>
                                        <p:cTn id="292" dur="500" fill="hold"/>
                                        <p:tgtEl>
                                          <p:spTgt spid="38972"/>
                                        </p:tgtEl>
                                        <p:attrNameLst>
                                          <p:attrName>ppt_w</p:attrName>
                                        </p:attrNameLst>
                                      </p:cBhvr>
                                      <p:tavLst>
                                        <p:tav tm="0">
                                          <p:val>
                                            <p:fltVal val="0"/>
                                          </p:val>
                                        </p:tav>
                                        <p:tav tm="100000">
                                          <p:val>
                                            <p:strVal val="#ppt_w"/>
                                          </p:val>
                                        </p:tav>
                                      </p:tavLst>
                                    </p:anim>
                                    <p:anim calcmode="lin" valueType="num">
                                      <p:cBhvr>
                                        <p:cTn id="293" dur="500" fill="hold"/>
                                        <p:tgtEl>
                                          <p:spTgt spid="38972"/>
                                        </p:tgtEl>
                                        <p:attrNameLst>
                                          <p:attrName>ppt_h</p:attrName>
                                        </p:attrNameLst>
                                      </p:cBhvr>
                                      <p:tavLst>
                                        <p:tav tm="0">
                                          <p:val>
                                            <p:fltVal val="0"/>
                                          </p:val>
                                        </p:tav>
                                        <p:tav tm="100000">
                                          <p:val>
                                            <p:strVal val="#ppt_h"/>
                                          </p:val>
                                        </p:tav>
                                      </p:tavLst>
                                    </p:anim>
                                  </p:childTnLst>
                                </p:cTn>
                              </p:par>
                            </p:childTnLst>
                          </p:cTn>
                        </p:par>
                        <p:par>
                          <p:cTn id="294" fill="hold" nodeType="afterGroup">
                            <p:stCondLst>
                              <p:cond delay="29000"/>
                            </p:stCondLst>
                            <p:childTnLst>
                              <p:par>
                                <p:cTn id="295" presetID="23" presetClass="entr" presetSubtype="16" fill="hold" grpId="0" nodeType="afterEffect">
                                  <p:stCondLst>
                                    <p:cond delay="0"/>
                                  </p:stCondLst>
                                  <p:childTnLst>
                                    <p:set>
                                      <p:cBhvr>
                                        <p:cTn id="296" dur="1" fill="hold">
                                          <p:stCondLst>
                                            <p:cond delay="0"/>
                                          </p:stCondLst>
                                        </p:cTn>
                                        <p:tgtEl>
                                          <p:spTgt spid="38973"/>
                                        </p:tgtEl>
                                        <p:attrNameLst>
                                          <p:attrName>style.visibility</p:attrName>
                                        </p:attrNameLst>
                                      </p:cBhvr>
                                      <p:to>
                                        <p:strVal val="visible"/>
                                      </p:to>
                                    </p:set>
                                    <p:anim calcmode="lin" valueType="num">
                                      <p:cBhvr>
                                        <p:cTn id="297" dur="500" fill="hold"/>
                                        <p:tgtEl>
                                          <p:spTgt spid="38973"/>
                                        </p:tgtEl>
                                        <p:attrNameLst>
                                          <p:attrName>ppt_w</p:attrName>
                                        </p:attrNameLst>
                                      </p:cBhvr>
                                      <p:tavLst>
                                        <p:tav tm="0">
                                          <p:val>
                                            <p:fltVal val="0"/>
                                          </p:val>
                                        </p:tav>
                                        <p:tav tm="100000">
                                          <p:val>
                                            <p:strVal val="#ppt_w"/>
                                          </p:val>
                                        </p:tav>
                                      </p:tavLst>
                                    </p:anim>
                                    <p:anim calcmode="lin" valueType="num">
                                      <p:cBhvr>
                                        <p:cTn id="298" dur="500" fill="hold"/>
                                        <p:tgtEl>
                                          <p:spTgt spid="38973"/>
                                        </p:tgtEl>
                                        <p:attrNameLst>
                                          <p:attrName>ppt_h</p:attrName>
                                        </p:attrNameLst>
                                      </p:cBhvr>
                                      <p:tavLst>
                                        <p:tav tm="0">
                                          <p:val>
                                            <p:fltVal val="0"/>
                                          </p:val>
                                        </p:tav>
                                        <p:tav tm="100000">
                                          <p:val>
                                            <p:strVal val="#ppt_h"/>
                                          </p:val>
                                        </p:tav>
                                      </p:tavLst>
                                    </p:anim>
                                  </p:childTnLst>
                                </p:cTn>
                              </p:par>
                            </p:childTnLst>
                          </p:cTn>
                        </p:par>
                        <p:par>
                          <p:cTn id="299" fill="hold" nodeType="afterGroup">
                            <p:stCondLst>
                              <p:cond delay="29500"/>
                            </p:stCondLst>
                            <p:childTnLst>
                              <p:par>
                                <p:cTn id="300" presetID="23" presetClass="entr" presetSubtype="16" fill="hold" grpId="0" nodeType="afterEffect">
                                  <p:stCondLst>
                                    <p:cond delay="0"/>
                                  </p:stCondLst>
                                  <p:childTnLst>
                                    <p:set>
                                      <p:cBhvr>
                                        <p:cTn id="301" dur="1" fill="hold">
                                          <p:stCondLst>
                                            <p:cond delay="0"/>
                                          </p:stCondLst>
                                        </p:cTn>
                                        <p:tgtEl>
                                          <p:spTgt spid="38974"/>
                                        </p:tgtEl>
                                        <p:attrNameLst>
                                          <p:attrName>style.visibility</p:attrName>
                                        </p:attrNameLst>
                                      </p:cBhvr>
                                      <p:to>
                                        <p:strVal val="visible"/>
                                      </p:to>
                                    </p:set>
                                    <p:anim calcmode="lin" valueType="num">
                                      <p:cBhvr>
                                        <p:cTn id="302" dur="500" fill="hold"/>
                                        <p:tgtEl>
                                          <p:spTgt spid="38974"/>
                                        </p:tgtEl>
                                        <p:attrNameLst>
                                          <p:attrName>ppt_w</p:attrName>
                                        </p:attrNameLst>
                                      </p:cBhvr>
                                      <p:tavLst>
                                        <p:tav tm="0">
                                          <p:val>
                                            <p:fltVal val="0"/>
                                          </p:val>
                                        </p:tav>
                                        <p:tav tm="100000">
                                          <p:val>
                                            <p:strVal val="#ppt_w"/>
                                          </p:val>
                                        </p:tav>
                                      </p:tavLst>
                                    </p:anim>
                                    <p:anim calcmode="lin" valueType="num">
                                      <p:cBhvr>
                                        <p:cTn id="303" dur="500" fill="hold"/>
                                        <p:tgtEl>
                                          <p:spTgt spid="38974"/>
                                        </p:tgtEl>
                                        <p:attrNameLst>
                                          <p:attrName>ppt_h</p:attrName>
                                        </p:attrNameLst>
                                      </p:cBhvr>
                                      <p:tavLst>
                                        <p:tav tm="0">
                                          <p:val>
                                            <p:fltVal val="0"/>
                                          </p:val>
                                        </p:tav>
                                        <p:tav tm="100000">
                                          <p:val>
                                            <p:strVal val="#ppt_h"/>
                                          </p:val>
                                        </p:tav>
                                      </p:tavLst>
                                    </p:anim>
                                  </p:childTnLst>
                                </p:cTn>
                              </p:par>
                            </p:childTnLst>
                          </p:cTn>
                        </p:par>
                        <p:par>
                          <p:cTn id="304" fill="hold" nodeType="afterGroup">
                            <p:stCondLst>
                              <p:cond delay="30000"/>
                            </p:stCondLst>
                            <p:childTnLst>
                              <p:par>
                                <p:cTn id="305" presetID="23" presetClass="entr" presetSubtype="16" fill="hold" grpId="0" nodeType="afterEffect">
                                  <p:stCondLst>
                                    <p:cond delay="0"/>
                                  </p:stCondLst>
                                  <p:childTnLst>
                                    <p:set>
                                      <p:cBhvr>
                                        <p:cTn id="306" dur="1" fill="hold">
                                          <p:stCondLst>
                                            <p:cond delay="0"/>
                                          </p:stCondLst>
                                        </p:cTn>
                                        <p:tgtEl>
                                          <p:spTgt spid="38975"/>
                                        </p:tgtEl>
                                        <p:attrNameLst>
                                          <p:attrName>style.visibility</p:attrName>
                                        </p:attrNameLst>
                                      </p:cBhvr>
                                      <p:to>
                                        <p:strVal val="visible"/>
                                      </p:to>
                                    </p:set>
                                    <p:anim calcmode="lin" valueType="num">
                                      <p:cBhvr>
                                        <p:cTn id="307" dur="500" fill="hold"/>
                                        <p:tgtEl>
                                          <p:spTgt spid="38975"/>
                                        </p:tgtEl>
                                        <p:attrNameLst>
                                          <p:attrName>ppt_w</p:attrName>
                                        </p:attrNameLst>
                                      </p:cBhvr>
                                      <p:tavLst>
                                        <p:tav tm="0">
                                          <p:val>
                                            <p:fltVal val="0"/>
                                          </p:val>
                                        </p:tav>
                                        <p:tav tm="100000">
                                          <p:val>
                                            <p:strVal val="#ppt_w"/>
                                          </p:val>
                                        </p:tav>
                                      </p:tavLst>
                                    </p:anim>
                                    <p:anim calcmode="lin" valueType="num">
                                      <p:cBhvr>
                                        <p:cTn id="308" dur="500" fill="hold"/>
                                        <p:tgtEl>
                                          <p:spTgt spid="38975"/>
                                        </p:tgtEl>
                                        <p:attrNameLst>
                                          <p:attrName>ppt_h</p:attrName>
                                        </p:attrNameLst>
                                      </p:cBhvr>
                                      <p:tavLst>
                                        <p:tav tm="0">
                                          <p:val>
                                            <p:fltVal val="0"/>
                                          </p:val>
                                        </p:tav>
                                        <p:tav tm="100000">
                                          <p:val>
                                            <p:strVal val="#ppt_h"/>
                                          </p:val>
                                        </p:tav>
                                      </p:tavLst>
                                    </p:anim>
                                  </p:childTnLst>
                                </p:cTn>
                              </p:par>
                            </p:childTnLst>
                          </p:cTn>
                        </p:par>
                        <p:par>
                          <p:cTn id="309" fill="hold" nodeType="afterGroup">
                            <p:stCondLst>
                              <p:cond delay="30500"/>
                            </p:stCondLst>
                            <p:childTnLst>
                              <p:par>
                                <p:cTn id="310" presetID="23" presetClass="entr" presetSubtype="16" fill="hold" grpId="0" nodeType="afterEffect">
                                  <p:stCondLst>
                                    <p:cond delay="0"/>
                                  </p:stCondLst>
                                  <p:childTnLst>
                                    <p:set>
                                      <p:cBhvr>
                                        <p:cTn id="311" dur="1" fill="hold">
                                          <p:stCondLst>
                                            <p:cond delay="0"/>
                                          </p:stCondLst>
                                        </p:cTn>
                                        <p:tgtEl>
                                          <p:spTgt spid="38976"/>
                                        </p:tgtEl>
                                        <p:attrNameLst>
                                          <p:attrName>style.visibility</p:attrName>
                                        </p:attrNameLst>
                                      </p:cBhvr>
                                      <p:to>
                                        <p:strVal val="visible"/>
                                      </p:to>
                                    </p:set>
                                    <p:anim calcmode="lin" valueType="num">
                                      <p:cBhvr>
                                        <p:cTn id="312" dur="500" fill="hold"/>
                                        <p:tgtEl>
                                          <p:spTgt spid="38976"/>
                                        </p:tgtEl>
                                        <p:attrNameLst>
                                          <p:attrName>ppt_w</p:attrName>
                                        </p:attrNameLst>
                                      </p:cBhvr>
                                      <p:tavLst>
                                        <p:tav tm="0">
                                          <p:val>
                                            <p:fltVal val="0"/>
                                          </p:val>
                                        </p:tav>
                                        <p:tav tm="100000">
                                          <p:val>
                                            <p:strVal val="#ppt_w"/>
                                          </p:val>
                                        </p:tav>
                                      </p:tavLst>
                                    </p:anim>
                                    <p:anim calcmode="lin" valueType="num">
                                      <p:cBhvr>
                                        <p:cTn id="313" dur="500" fill="hold"/>
                                        <p:tgtEl>
                                          <p:spTgt spid="38976"/>
                                        </p:tgtEl>
                                        <p:attrNameLst>
                                          <p:attrName>ppt_h</p:attrName>
                                        </p:attrNameLst>
                                      </p:cBhvr>
                                      <p:tavLst>
                                        <p:tav tm="0">
                                          <p:val>
                                            <p:fltVal val="0"/>
                                          </p:val>
                                        </p:tav>
                                        <p:tav tm="100000">
                                          <p:val>
                                            <p:strVal val="#ppt_h"/>
                                          </p:val>
                                        </p:tav>
                                      </p:tavLst>
                                    </p:anim>
                                  </p:childTnLst>
                                </p:cTn>
                              </p:par>
                            </p:childTnLst>
                          </p:cTn>
                        </p:par>
                        <p:par>
                          <p:cTn id="314" fill="hold" nodeType="afterGroup">
                            <p:stCondLst>
                              <p:cond delay="31000"/>
                            </p:stCondLst>
                            <p:childTnLst>
                              <p:par>
                                <p:cTn id="315" presetID="23" presetClass="entr" presetSubtype="16" fill="hold" grpId="0" nodeType="afterEffect">
                                  <p:stCondLst>
                                    <p:cond delay="0"/>
                                  </p:stCondLst>
                                  <p:childTnLst>
                                    <p:set>
                                      <p:cBhvr>
                                        <p:cTn id="316" dur="1" fill="hold">
                                          <p:stCondLst>
                                            <p:cond delay="0"/>
                                          </p:stCondLst>
                                        </p:cTn>
                                        <p:tgtEl>
                                          <p:spTgt spid="38977"/>
                                        </p:tgtEl>
                                        <p:attrNameLst>
                                          <p:attrName>style.visibility</p:attrName>
                                        </p:attrNameLst>
                                      </p:cBhvr>
                                      <p:to>
                                        <p:strVal val="visible"/>
                                      </p:to>
                                    </p:set>
                                    <p:anim calcmode="lin" valueType="num">
                                      <p:cBhvr>
                                        <p:cTn id="317" dur="500" fill="hold"/>
                                        <p:tgtEl>
                                          <p:spTgt spid="38977"/>
                                        </p:tgtEl>
                                        <p:attrNameLst>
                                          <p:attrName>ppt_w</p:attrName>
                                        </p:attrNameLst>
                                      </p:cBhvr>
                                      <p:tavLst>
                                        <p:tav tm="0">
                                          <p:val>
                                            <p:fltVal val="0"/>
                                          </p:val>
                                        </p:tav>
                                        <p:tav tm="100000">
                                          <p:val>
                                            <p:strVal val="#ppt_w"/>
                                          </p:val>
                                        </p:tav>
                                      </p:tavLst>
                                    </p:anim>
                                    <p:anim calcmode="lin" valueType="num">
                                      <p:cBhvr>
                                        <p:cTn id="318" dur="500" fill="hold"/>
                                        <p:tgtEl>
                                          <p:spTgt spid="38977"/>
                                        </p:tgtEl>
                                        <p:attrNameLst>
                                          <p:attrName>ppt_h</p:attrName>
                                        </p:attrNameLst>
                                      </p:cBhvr>
                                      <p:tavLst>
                                        <p:tav tm="0">
                                          <p:val>
                                            <p:fltVal val="0"/>
                                          </p:val>
                                        </p:tav>
                                        <p:tav tm="100000">
                                          <p:val>
                                            <p:strVal val="#ppt_h"/>
                                          </p:val>
                                        </p:tav>
                                      </p:tavLst>
                                    </p:anim>
                                  </p:childTnLst>
                                </p:cTn>
                              </p:par>
                            </p:childTnLst>
                          </p:cTn>
                        </p:par>
                        <p:par>
                          <p:cTn id="319" fill="hold" nodeType="afterGroup">
                            <p:stCondLst>
                              <p:cond delay="31500"/>
                            </p:stCondLst>
                            <p:childTnLst>
                              <p:par>
                                <p:cTn id="320" presetID="23" presetClass="entr" presetSubtype="16" fill="hold" grpId="0" nodeType="afterEffect">
                                  <p:stCondLst>
                                    <p:cond delay="0"/>
                                  </p:stCondLst>
                                  <p:childTnLst>
                                    <p:set>
                                      <p:cBhvr>
                                        <p:cTn id="321" dur="1" fill="hold">
                                          <p:stCondLst>
                                            <p:cond delay="0"/>
                                          </p:stCondLst>
                                        </p:cTn>
                                        <p:tgtEl>
                                          <p:spTgt spid="38978"/>
                                        </p:tgtEl>
                                        <p:attrNameLst>
                                          <p:attrName>style.visibility</p:attrName>
                                        </p:attrNameLst>
                                      </p:cBhvr>
                                      <p:to>
                                        <p:strVal val="visible"/>
                                      </p:to>
                                    </p:set>
                                    <p:anim calcmode="lin" valueType="num">
                                      <p:cBhvr>
                                        <p:cTn id="322" dur="500" fill="hold"/>
                                        <p:tgtEl>
                                          <p:spTgt spid="38978"/>
                                        </p:tgtEl>
                                        <p:attrNameLst>
                                          <p:attrName>ppt_w</p:attrName>
                                        </p:attrNameLst>
                                      </p:cBhvr>
                                      <p:tavLst>
                                        <p:tav tm="0">
                                          <p:val>
                                            <p:fltVal val="0"/>
                                          </p:val>
                                        </p:tav>
                                        <p:tav tm="100000">
                                          <p:val>
                                            <p:strVal val="#ppt_w"/>
                                          </p:val>
                                        </p:tav>
                                      </p:tavLst>
                                    </p:anim>
                                    <p:anim calcmode="lin" valueType="num">
                                      <p:cBhvr>
                                        <p:cTn id="323" dur="500" fill="hold"/>
                                        <p:tgtEl>
                                          <p:spTgt spid="38978"/>
                                        </p:tgtEl>
                                        <p:attrNameLst>
                                          <p:attrName>ppt_h</p:attrName>
                                        </p:attrNameLst>
                                      </p:cBhvr>
                                      <p:tavLst>
                                        <p:tav tm="0">
                                          <p:val>
                                            <p:fltVal val="0"/>
                                          </p:val>
                                        </p:tav>
                                        <p:tav tm="100000">
                                          <p:val>
                                            <p:strVal val="#ppt_h"/>
                                          </p:val>
                                        </p:tav>
                                      </p:tavLst>
                                    </p:anim>
                                  </p:childTnLst>
                                </p:cTn>
                              </p:par>
                            </p:childTnLst>
                          </p:cTn>
                        </p:par>
                        <p:par>
                          <p:cTn id="324" fill="hold" nodeType="afterGroup">
                            <p:stCondLst>
                              <p:cond delay="32000"/>
                            </p:stCondLst>
                            <p:childTnLst>
                              <p:par>
                                <p:cTn id="325" presetID="23" presetClass="entr" presetSubtype="16" fill="hold" grpId="0" nodeType="afterEffect">
                                  <p:stCondLst>
                                    <p:cond delay="0"/>
                                  </p:stCondLst>
                                  <p:childTnLst>
                                    <p:set>
                                      <p:cBhvr>
                                        <p:cTn id="326" dur="1" fill="hold">
                                          <p:stCondLst>
                                            <p:cond delay="0"/>
                                          </p:stCondLst>
                                        </p:cTn>
                                        <p:tgtEl>
                                          <p:spTgt spid="38979"/>
                                        </p:tgtEl>
                                        <p:attrNameLst>
                                          <p:attrName>style.visibility</p:attrName>
                                        </p:attrNameLst>
                                      </p:cBhvr>
                                      <p:to>
                                        <p:strVal val="visible"/>
                                      </p:to>
                                    </p:set>
                                    <p:anim calcmode="lin" valueType="num">
                                      <p:cBhvr>
                                        <p:cTn id="327" dur="500" fill="hold"/>
                                        <p:tgtEl>
                                          <p:spTgt spid="38979"/>
                                        </p:tgtEl>
                                        <p:attrNameLst>
                                          <p:attrName>ppt_w</p:attrName>
                                        </p:attrNameLst>
                                      </p:cBhvr>
                                      <p:tavLst>
                                        <p:tav tm="0">
                                          <p:val>
                                            <p:fltVal val="0"/>
                                          </p:val>
                                        </p:tav>
                                        <p:tav tm="100000">
                                          <p:val>
                                            <p:strVal val="#ppt_w"/>
                                          </p:val>
                                        </p:tav>
                                      </p:tavLst>
                                    </p:anim>
                                    <p:anim calcmode="lin" valueType="num">
                                      <p:cBhvr>
                                        <p:cTn id="328" dur="500" fill="hold"/>
                                        <p:tgtEl>
                                          <p:spTgt spid="38979"/>
                                        </p:tgtEl>
                                        <p:attrNameLst>
                                          <p:attrName>ppt_h</p:attrName>
                                        </p:attrNameLst>
                                      </p:cBhvr>
                                      <p:tavLst>
                                        <p:tav tm="0">
                                          <p:val>
                                            <p:fltVal val="0"/>
                                          </p:val>
                                        </p:tav>
                                        <p:tav tm="100000">
                                          <p:val>
                                            <p:strVal val="#ppt_h"/>
                                          </p:val>
                                        </p:tav>
                                      </p:tavLst>
                                    </p:anim>
                                  </p:childTnLst>
                                </p:cTn>
                              </p:par>
                            </p:childTnLst>
                          </p:cTn>
                        </p:par>
                        <p:par>
                          <p:cTn id="329" fill="hold" nodeType="afterGroup">
                            <p:stCondLst>
                              <p:cond delay="32500"/>
                            </p:stCondLst>
                            <p:childTnLst>
                              <p:par>
                                <p:cTn id="330" presetID="23" presetClass="entr" presetSubtype="16" fill="hold" grpId="0" nodeType="afterEffect">
                                  <p:stCondLst>
                                    <p:cond delay="0"/>
                                  </p:stCondLst>
                                  <p:childTnLst>
                                    <p:set>
                                      <p:cBhvr>
                                        <p:cTn id="331" dur="1" fill="hold">
                                          <p:stCondLst>
                                            <p:cond delay="0"/>
                                          </p:stCondLst>
                                        </p:cTn>
                                        <p:tgtEl>
                                          <p:spTgt spid="38980"/>
                                        </p:tgtEl>
                                        <p:attrNameLst>
                                          <p:attrName>style.visibility</p:attrName>
                                        </p:attrNameLst>
                                      </p:cBhvr>
                                      <p:to>
                                        <p:strVal val="visible"/>
                                      </p:to>
                                    </p:set>
                                    <p:anim calcmode="lin" valueType="num">
                                      <p:cBhvr>
                                        <p:cTn id="332" dur="500" fill="hold"/>
                                        <p:tgtEl>
                                          <p:spTgt spid="38980"/>
                                        </p:tgtEl>
                                        <p:attrNameLst>
                                          <p:attrName>ppt_w</p:attrName>
                                        </p:attrNameLst>
                                      </p:cBhvr>
                                      <p:tavLst>
                                        <p:tav tm="0">
                                          <p:val>
                                            <p:fltVal val="0"/>
                                          </p:val>
                                        </p:tav>
                                        <p:tav tm="100000">
                                          <p:val>
                                            <p:strVal val="#ppt_w"/>
                                          </p:val>
                                        </p:tav>
                                      </p:tavLst>
                                    </p:anim>
                                    <p:anim calcmode="lin" valueType="num">
                                      <p:cBhvr>
                                        <p:cTn id="333" dur="500" fill="hold"/>
                                        <p:tgtEl>
                                          <p:spTgt spid="38980"/>
                                        </p:tgtEl>
                                        <p:attrNameLst>
                                          <p:attrName>ppt_h</p:attrName>
                                        </p:attrNameLst>
                                      </p:cBhvr>
                                      <p:tavLst>
                                        <p:tav tm="0">
                                          <p:val>
                                            <p:fltVal val="0"/>
                                          </p:val>
                                        </p:tav>
                                        <p:tav tm="100000">
                                          <p:val>
                                            <p:strVal val="#ppt_h"/>
                                          </p:val>
                                        </p:tav>
                                      </p:tavLst>
                                    </p:anim>
                                  </p:childTnLst>
                                </p:cTn>
                              </p:par>
                            </p:childTnLst>
                          </p:cTn>
                        </p:par>
                        <p:par>
                          <p:cTn id="334" fill="hold" nodeType="afterGroup">
                            <p:stCondLst>
                              <p:cond delay="33000"/>
                            </p:stCondLst>
                            <p:childTnLst>
                              <p:par>
                                <p:cTn id="335" presetID="23" presetClass="entr" presetSubtype="16" fill="hold" grpId="0" nodeType="afterEffect">
                                  <p:stCondLst>
                                    <p:cond delay="0"/>
                                  </p:stCondLst>
                                  <p:childTnLst>
                                    <p:set>
                                      <p:cBhvr>
                                        <p:cTn id="336" dur="1" fill="hold">
                                          <p:stCondLst>
                                            <p:cond delay="0"/>
                                          </p:stCondLst>
                                        </p:cTn>
                                        <p:tgtEl>
                                          <p:spTgt spid="38981"/>
                                        </p:tgtEl>
                                        <p:attrNameLst>
                                          <p:attrName>style.visibility</p:attrName>
                                        </p:attrNameLst>
                                      </p:cBhvr>
                                      <p:to>
                                        <p:strVal val="visible"/>
                                      </p:to>
                                    </p:set>
                                    <p:anim calcmode="lin" valueType="num">
                                      <p:cBhvr>
                                        <p:cTn id="337" dur="500" fill="hold"/>
                                        <p:tgtEl>
                                          <p:spTgt spid="38981"/>
                                        </p:tgtEl>
                                        <p:attrNameLst>
                                          <p:attrName>ppt_w</p:attrName>
                                        </p:attrNameLst>
                                      </p:cBhvr>
                                      <p:tavLst>
                                        <p:tav tm="0">
                                          <p:val>
                                            <p:fltVal val="0"/>
                                          </p:val>
                                        </p:tav>
                                        <p:tav tm="100000">
                                          <p:val>
                                            <p:strVal val="#ppt_w"/>
                                          </p:val>
                                        </p:tav>
                                      </p:tavLst>
                                    </p:anim>
                                    <p:anim calcmode="lin" valueType="num">
                                      <p:cBhvr>
                                        <p:cTn id="338" dur="500" fill="hold"/>
                                        <p:tgtEl>
                                          <p:spTgt spid="38981"/>
                                        </p:tgtEl>
                                        <p:attrNameLst>
                                          <p:attrName>ppt_h</p:attrName>
                                        </p:attrNameLst>
                                      </p:cBhvr>
                                      <p:tavLst>
                                        <p:tav tm="0">
                                          <p:val>
                                            <p:fltVal val="0"/>
                                          </p:val>
                                        </p:tav>
                                        <p:tav tm="100000">
                                          <p:val>
                                            <p:strVal val="#ppt_h"/>
                                          </p:val>
                                        </p:tav>
                                      </p:tavLst>
                                    </p:anim>
                                  </p:childTnLst>
                                </p:cTn>
                              </p:par>
                            </p:childTnLst>
                          </p:cTn>
                        </p:par>
                        <p:par>
                          <p:cTn id="339" fill="hold" nodeType="afterGroup">
                            <p:stCondLst>
                              <p:cond delay="33500"/>
                            </p:stCondLst>
                            <p:childTnLst>
                              <p:par>
                                <p:cTn id="340" presetID="23" presetClass="entr" presetSubtype="16" fill="hold" grpId="0" nodeType="afterEffect">
                                  <p:stCondLst>
                                    <p:cond delay="0"/>
                                  </p:stCondLst>
                                  <p:childTnLst>
                                    <p:set>
                                      <p:cBhvr>
                                        <p:cTn id="341" dur="1" fill="hold">
                                          <p:stCondLst>
                                            <p:cond delay="0"/>
                                          </p:stCondLst>
                                        </p:cTn>
                                        <p:tgtEl>
                                          <p:spTgt spid="38982"/>
                                        </p:tgtEl>
                                        <p:attrNameLst>
                                          <p:attrName>style.visibility</p:attrName>
                                        </p:attrNameLst>
                                      </p:cBhvr>
                                      <p:to>
                                        <p:strVal val="visible"/>
                                      </p:to>
                                    </p:set>
                                    <p:anim calcmode="lin" valueType="num">
                                      <p:cBhvr>
                                        <p:cTn id="342" dur="500" fill="hold"/>
                                        <p:tgtEl>
                                          <p:spTgt spid="38982"/>
                                        </p:tgtEl>
                                        <p:attrNameLst>
                                          <p:attrName>ppt_w</p:attrName>
                                        </p:attrNameLst>
                                      </p:cBhvr>
                                      <p:tavLst>
                                        <p:tav tm="0">
                                          <p:val>
                                            <p:fltVal val="0"/>
                                          </p:val>
                                        </p:tav>
                                        <p:tav tm="100000">
                                          <p:val>
                                            <p:strVal val="#ppt_w"/>
                                          </p:val>
                                        </p:tav>
                                      </p:tavLst>
                                    </p:anim>
                                    <p:anim calcmode="lin" valueType="num">
                                      <p:cBhvr>
                                        <p:cTn id="343" dur="500" fill="hold"/>
                                        <p:tgtEl>
                                          <p:spTgt spid="38982"/>
                                        </p:tgtEl>
                                        <p:attrNameLst>
                                          <p:attrName>ppt_h</p:attrName>
                                        </p:attrNameLst>
                                      </p:cBhvr>
                                      <p:tavLst>
                                        <p:tav tm="0">
                                          <p:val>
                                            <p:fltVal val="0"/>
                                          </p:val>
                                        </p:tav>
                                        <p:tav tm="100000">
                                          <p:val>
                                            <p:strVal val="#ppt_h"/>
                                          </p:val>
                                        </p:tav>
                                      </p:tavLst>
                                    </p:anim>
                                  </p:childTnLst>
                                </p:cTn>
                              </p:par>
                            </p:childTnLst>
                          </p:cTn>
                        </p:par>
                        <p:par>
                          <p:cTn id="344" fill="hold" nodeType="afterGroup">
                            <p:stCondLst>
                              <p:cond delay="34000"/>
                            </p:stCondLst>
                            <p:childTnLst>
                              <p:par>
                                <p:cTn id="345" presetID="23" presetClass="entr" presetSubtype="16" fill="hold" grpId="0" nodeType="afterEffect">
                                  <p:stCondLst>
                                    <p:cond delay="0"/>
                                  </p:stCondLst>
                                  <p:childTnLst>
                                    <p:set>
                                      <p:cBhvr>
                                        <p:cTn id="346" dur="1" fill="hold">
                                          <p:stCondLst>
                                            <p:cond delay="0"/>
                                          </p:stCondLst>
                                        </p:cTn>
                                        <p:tgtEl>
                                          <p:spTgt spid="38983"/>
                                        </p:tgtEl>
                                        <p:attrNameLst>
                                          <p:attrName>style.visibility</p:attrName>
                                        </p:attrNameLst>
                                      </p:cBhvr>
                                      <p:to>
                                        <p:strVal val="visible"/>
                                      </p:to>
                                    </p:set>
                                    <p:anim calcmode="lin" valueType="num">
                                      <p:cBhvr>
                                        <p:cTn id="347" dur="500" fill="hold"/>
                                        <p:tgtEl>
                                          <p:spTgt spid="38983"/>
                                        </p:tgtEl>
                                        <p:attrNameLst>
                                          <p:attrName>ppt_w</p:attrName>
                                        </p:attrNameLst>
                                      </p:cBhvr>
                                      <p:tavLst>
                                        <p:tav tm="0">
                                          <p:val>
                                            <p:fltVal val="0"/>
                                          </p:val>
                                        </p:tav>
                                        <p:tav tm="100000">
                                          <p:val>
                                            <p:strVal val="#ppt_w"/>
                                          </p:val>
                                        </p:tav>
                                      </p:tavLst>
                                    </p:anim>
                                    <p:anim calcmode="lin" valueType="num">
                                      <p:cBhvr>
                                        <p:cTn id="348" dur="500" fill="hold"/>
                                        <p:tgtEl>
                                          <p:spTgt spid="38983"/>
                                        </p:tgtEl>
                                        <p:attrNameLst>
                                          <p:attrName>ppt_h</p:attrName>
                                        </p:attrNameLst>
                                      </p:cBhvr>
                                      <p:tavLst>
                                        <p:tav tm="0">
                                          <p:val>
                                            <p:fltVal val="0"/>
                                          </p:val>
                                        </p:tav>
                                        <p:tav tm="100000">
                                          <p:val>
                                            <p:strVal val="#ppt_h"/>
                                          </p:val>
                                        </p:tav>
                                      </p:tavLst>
                                    </p:anim>
                                  </p:childTnLst>
                                </p:cTn>
                              </p:par>
                            </p:childTnLst>
                          </p:cTn>
                        </p:par>
                        <p:par>
                          <p:cTn id="349" fill="hold" nodeType="afterGroup">
                            <p:stCondLst>
                              <p:cond delay="34500"/>
                            </p:stCondLst>
                            <p:childTnLst>
                              <p:par>
                                <p:cTn id="350" presetID="23" presetClass="entr" presetSubtype="16" fill="hold" grpId="0" nodeType="afterEffect">
                                  <p:stCondLst>
                                    <p:cond delay="0"/>
                                  </p:stCondLst>
                                  <p:childTnLst>
                                    <p:set>
                                      <p:cBhvr>
                                        <p:cTn id="351" dur="1" fill="hold">
                                          <p:stCondLst>
                                            <p:cond delay="0"/>
                                          </p:stCondLst>
                                        </p:cTn>
                                        <p:tgtEl>
                                          <p:spTgt spid="38984"/>
                                        </p:tgtEl>
                                        <p:attrNameLst>
                                          <p:attrName>style.visibility</p:attrName>
                                        </p:attrNameLst>
                                      </p:cBhvr>
                                      <p:to>
                                        <p:strVal val="visible"/>
                                      </p:to>
                                    </p:set>
                                    <p:anim calcmode="lin" valueType="num">
                                      <p:cBhvr>
                                        <p:cTn id="352" dur="500" fill="hold"/>
                                        <p:tgtEl>
                                          <p:spTgt spid="38984"/>
                                        </p:tgtEl>
                                        <p:attrNameLst>
                                          <p:attrName>ppt_w</p:attrName>
                                        </p:attrNameLst>
                                      </p:cBhvr>
                                      <p:tavLst>
                                        <p:tav tm="0">
                                          <p:val>
                                            <p:fltVal val="0"/>
                                          </p:val>
                                        </p:tav>
                                        <p:tav tm="100000">
                                          <p:val>
                                            <p:strVal val="#ppt_w"/>
                                          </p:val>
                                        </p:tav>
                                      </p:tavLst>
                                    </p:anim>
                                    <p:anim calcmode="lin" valueType="num">
                                      <p:cBhvr>
                                        <p:cTn id="353" dur="500" fill="hold"/>
                                        <p:tgtEl>
                                          <p:spTgt spid="38984"/>
                                        </p:tgtEl>
                                        <p:attrNameLst>
                                          <p:attrName>ppt_h</p:attrName>
                                        </p:attrNameLst>
                                      </p:cBhvr>
                                      <p:tavLst>
                                        <p:tav tm="0">
                                          <p:val>
                                            <p:fltVal val="0"/>
                                          </p:val>
                                        </p:tav>
                                        <p:tav tm="100000">
                                          <p:val>
                                            <p:strVal val="#ppt_h"/>
                                          </p:val>
                                        </p:tav>
                                      </p:tavLst>
                                    </p:anim>
                                  </p:childTnLst>
                                </p:cTn>
                              </p:par>
                            </p:childTnLst>
                          </p:cTn>
                        </p:par>
                        <p:par>
                          <p:cTn id="354" fill="hold" nodeType="afterGroup">
                            <p:stCondLst>
                              <p:cond delay="35000"/>
                            </p:stCondLst>
                            <p:childTnLst>
                              <p:par>
                                <p:cTn id="355" presetID="23" presetClass="entr" presetSubtype="16" fill="hold" grpId="0" nodeType="afterEffect">
                                  <p:stCondLst>
                                    <p:cond delay="0"/>
                                  </p:stCondLst>
                                  <p:childTnLst>
                                    <p:set>
                                      <p:cBhvr>
                                        <p:cTn id="356" dur="1" fill="hold">
                                          <p:stCondLst>
                                            <p:cond delay="0"/>
                                          </p:stCondLst>
                                        </p:cTn>
                                        <p:tgtEl>
                                          <p:spTgt spid="38985"/>
                                        </p:tgtEl>
                                        <p:attrNameLst>
                                          <p:attrName>style.visibility</p:attrName>
                                        </p:attrNameLst>
                                      </p:cBhvr>
                                      <p:to>
                                        <p:strVal val="visible"/>
                                      </p:to>
                                    </p:set>
                                    <p:anim calcmode="lin" valueType="num">
                                      <p:cBhvr>
                                        <p:cTn id="357" dur="500" fill="hold"/>
                                        <p:tgtEl>
                                          <p:spTgt spid="38985"/>
                                        </p:tgtEl>
                                        <p:attrNameLst>
                                          <p:attrName>ppt_w</p:attrName>
                                        </p:attrNameLst>
                                      </p:cBhvr>
                                      <p:tavLst>
                                        <p:tav tm="0">
                                          <p:val>
                                            <p:fltVal val="0"/>
                                          </p:val>
                                        </p:tav>
                                        <p:tav tm="100000">
                                          <p:val>
                                            <p:strVal val="#ppt_w"/>
                                          </p:val>
                                        </p:tav>
                                      </p:tavLst>
                                    </p:anim>
                                    <p:anim calcmode="lin" valueType="num">
                                      <p:cBhvr>
                                        <p:cTn id="358" dur="500" fill="hold"/>
                                        <p:tgtEl>
                                          <p:spTgt spid="38985"/>
                                        </p:tgtEl>
                                        <p:attrNameLst>
                                          <p:attrName>ppt_h</p:attrName>
                                        </p:attrNameLst>
                                      </p:cBhvr>
                                      <p:tavLst>
                                        <p:tav tm="0">
                                          <p:val>
                                            <p:fltVal val="0"/>
                                          </p:val>
                                        </p:tav>
                                        <p:tav tm="100000">
                                          <p:val>
                                            <p:strVal val="#ppt_h"/>
                                          </p:val>
                                        </p:tav>
                                      </p:tavLst>
                                    </p:anim>
                                  </p:childTnLst>
                                </p:cTn>
                              </p:par>
                            </p:childTnLst>
                          </p:cTn>
                        </p:par>
                        <p:par>
                          <p:cTn id="359" fill="hold" nodeType="afterGroup">
                            <p:stCondLst>
                              <p:cond delay="35500"/>
                            </p:stCondLst>
                            <p:childTnLst>
                              <p:par>
                                <p:cTn id="360" presetID="23" presetClass="entr" presetSubtype="16" fill="hold" grpId="0" nodeType="afterEffect">
                                  <p:stCondLst>
                                    <p:cond delay="0"/>
                                  </p:stCondLst>
                                  <p:childTnLst>
                                    <p:set>
                                      <p:cBhvr>
                                        <p:cTn id="361" dur="1" fill="hold">
                                          <p:stCondLst>
                                            <p:cond delay="0"/>
                                          </p:stCondLst>
                                        </p:cTn>
                                        <p:tgtEl>
                                          <p:spTgt spid="38986"/>
                                        </p:tgtEl>
                                        <p:attrNameLst>
                                          <p:attrName>style.visibility</p:attrName>
                                        </p:attrNameLst>
                                      </p:cBhvr>
                                      <p:to>
                                        <p:strVal val="visible"/>
                                      </p:to>
                                    </p:set>
                                    <p:anim calcmode="lin" valueType="num">
                                      <p:cBhvr>
                                        <p:cTn id="362" dur="500" fill="hold"/>
                                        <p:tgtEl>
                                          <p:spTgt spid="38986"/>
                                        </p:tgtEl>
                                        <p:attrNameLst>
                                          <p:attrName>ppt_w</p:attrName>
                                        </p:attrNameLst>
                                      </p:cBhvr>
                                      <p:tavLst>
                                        <p:tav tm="0">
                                          <p:val>
                                            <p:fltVal val="0"/>
                                          </p:val>
                                        </p:tav>
                                        <p:tav tm="100000">
                                          <p:val>
                                            <p:strVal val="#ppt_w"/>
                                          </p:val>
                                        </p:tav>
                                      </p:tavLst>
                                    </p:anim>
                                    <p:anim calcmode="lin" valueType="num">
                                      <p:cBhvr>
                                        <p:cTn id="363" dur="500" fill="hold"/>
                                        <p:tgtEl>
                                          <p:spTgt spid="38986"/>
                                        </p:tgtEl>
                                        <p:attrNameLst>
                                          <p:attrName>ppt_h</p:attrName>
                                        </p:attrNameLst>
                                      </p:cBhvr>
                                      <p:tavLst>
                                        <p:tav tm="0">
                                          <p:val>
                                            <p:fltVal val="0"/>
                                          </p:val>
                                        </p:tav>
                                        <p:tav tm="100000">
                                          <p:val>
                                            <p:strVal val="#ppt_h"/>
                                          </p:val>
                                        </p:tav>
                                      </p:tavLst>
                                    </p:anim>
                                  </p:childTnLst>
                                </p:cTn>
                              </p:par>
                            </p:childTnLst>
                          </p:cTn>
                        </p:par>
                        <p:par>
                          <p:cTn id="364" fill="hold" nodeType="afterGroup">
                            <p:stCondLst>
                              <p:cond delay="36000"/>
                            </p:stCondLst>
                            <p:childTnLst>
                              <p:par>
                                <p:cTn id="365" presetID="23" presetClass="entr" presetSubtype="16" fill="hold" grpId="0" nodeType="afterEffect">
                                  <p:stCondLst>
                                    <p:cond delay="0"/>
                                  </p:stCondLst>
                                  <p:childTnLst>
                                    <p:set>
                                      <p:cBhvr>
                                        <p:cTn id="366" dur="1" fill="hold">
                                          <p:stCondLst>
                                            <p:cond delay="0"/>
                                          </p:stCondLst>
                                        </p:cTn>
                                        <p:tgtEl>
                                          <p:spTgt spid="38987"/>
                                        </p:tgtEl>
                                        <p:attrNameLst>
                                          <p:attrName>style.visibility</p:attrName>
                                        </p:attrNameLst>
                                      </p:cBhvr>
                                      <p:to>
                                        <p:strVal val="visible"/>
                                      </p:to>
                                    </p:set>
                                    <p:anim calcmode="lin" valueType="num">
                                      <p:cBhvr>
                                        <p:cTn id="367" dur="500" fill="hold"/>
                                        <p:tgtEl>
                                          <p:spTgt spid="38987"/>
                                        </p:tgtEl>
                                        <p:attrNameLst>
                                          <p:attrName>ppt_w</p:attrName>
                                        </p:attrNameLst>
                                      </p:cBhvr>
                                      <p:tavLst>
                                        <p:tav tm="0">
                                          <p:val>
                                            <p:fltVal val="0"/>
                                          </p:val>
                                        </p:tav>
                                        <p:tav tm="100000">
                                          <p:val>
                                            <p:strVal val="#ppt_w"/>
                                          </p:val>
                                        </p:tav>
                                      </p:tavLst>
                                    </p:anim>
                                    <p:anim calcmode="lin" valueType="num">
                                      <p:cBhvr>
                                        <p:cTn id="368" dur="500" fill="hold"/>
                                        <p:tgtEl>
                                          <p:spTgt spid="38987"/>
                                        </p:tgtEl>
                                        <p:attrNameLst>
                                          <p:attrName>ppt_h</p:attrName>
                                        </p:attrNameLst>
                                      </p:cBhvr>
                                      <p:tavLst>
                                        <p:tav tm="0">
                                          <p:val>
                                            <p:fltVal val="0"/>
                                          </p:val>
                                        </p:tav>
                                        <p:tav tm="100000">
                                          <p:val>
                                            <p:strVal val="#ppt_h"/>
                                          </p:val>
                                        </p:tav>
                                      </p:tavLst>
                                    </p:anim>
                                  </p:childTnLst>
                                </p:cTn>
                              </p:par>
                            </p:childTnLst>
                          </p:cTn>
                        </p:par>
                        <p:par>
                          <p:cTn id="369" fill="hold" nodeType="afterGroup">
                            <p:stCondLst>
                              <p:cond delay="36500"/>
                            </p:stCondLst>
                            <p:childTnLst>
                              <p:par>
                                <p:cTn id="370" presetID="23" presetClass="entr" presetSubtype="16" fill="hold" grpId="0" nodeType="afterEffect">
                                  <p:stCondLst>
                                    <p:cond delay="0"/>
                                  </p:stCondLst>
                                  <p:childTnLst>
                                    <p:set>
                                      <p:cBhvr>
                                        <p:cTn id="371" dur="1" fill="hold">
                                          <p:stCondLst>
                                            <p:cond delay="0"/>
                                          </p:stCondLst>
                                        </p:cTn>
                                        <p:tgtEl>
                                          <p:spTgt spid="38988"/>
                                        </p:tgtEl>
                                        <p:attrNameLst>
                                          <p:attrName>style.visibility</p:attrName>
                                        </p:attrNameLst>
                                      </p:cBhvr>
                                      <p:to>
                                        <p:strVal val="visible"/>
                                      </p:to>
                                    </p:set>
                                    <p:anim calcmode="lin" valueType="num">
                                      <p:cBhvr>
                                        <p:cTn id="372" dur="500" fill="hold"/>
                                        <p:tgtEl>
                                          <p:spTgt spid="38988"/>
                                        </p:tgtEl>
                                        <p:attrNameLst>
                                          <p:attrName>ppt_w</p:attrName>
                                        </p:attrNameLst>
                                      </p:cBhvr>
                                      <p:tavLst>
                                        <p:tav tm="0">
                                          <p:val>
                                            <p:fltVal val="0"/>
                                          </p:val>
                                        </p:tav>
                                        <p:tav tm="100000">
                                          <p:val>
                                            <p:strVal val="#ppt_w"/>
                                          </p:val>
                                        </p:tav>
                                      </p:tavLst>
                                    </p:anim>
                                    <p:anim calcmode="lin" valueType="num">
                                      <p:cBhvr>
                                        <p:cTn id="373" dur="500" fill="hold"/>
                                        <p:tgtEl>
                                          <p:spTgt spid="38988"/>
                                        </p:tgtEl>
                                        <p:attrNameLst>
                                          <p:attrName>ppt_h</p:attrName>
                                        </p:attrNameLst>
                                      </p:cBhvr>
                                      <p:tavLst>
                                        <p:tav tm="0">
                                          <p:val>
                                            <p:fltVal val="0"/>
                                          </p:val>
                                        </p:tav>
                                        <p:tav tm="100000">
                                          <p:val>
                                            <p:strVal val="#ppt_h"/>
                                          </p:val>
                                        </p:tav>
                                      </p:tavLst>
                                    </p:anim>
                                  </p:childTnLst>
                                </p:cTn>
                              </p:par>
                            </p:childTnLst>
                          </p:cTn>
                        </p:par>
                        <p:par>
                          <p:cTn id="374" fill="hold" nodeType="afterGroup">
                            <p:stCondLst>
                              <p:cond delay="37000"/>
                            </p:stCondLst>
                            <p:childTnLst>
                              <p:par>
                                <p:cTn id="375" presetID="23" presetClass="entr" presetSubtype="16" fill="hold" grpId="0" nodeType="afterEffect">
                                  <p:stCondLst>
                                    <p:cond delay="0"/>
                                  </p:stCondLst>
                                  <p:childTnLst>
                                    <p:set>
                                      <p:cBhvr>
                                        <p:cTn id="376" dur="1" fill="hold">
                                          <p:stCondLst>
                                            <p:cond delay="0"/>
                                          </p:stCondLst>
                                        </p:cTn>
                                        <p:tgtEl>
                                          <p:spTgt spid="38989"/>
                                        </p:tgtEl>
                                        <p:attrNameLst>
                                          <p:attrName>style.visibility</p:attrName>
                                        </p:attrNameLst>
                                      </p:cBhvr>
                                      <p:to>
                                        <p:strVal val="visible"/>
                                      </p:to>
                                    </p:set>
                                    <p:anim calcmode="lin" valueType="num">
                                      <p:cBhvr>
                                        <p:cTn id="377" dur="500" fill="hold"/>
                                        <p:tgtEl>
                                          <p:spTgt spid="38989"/>
                                        </p:tgtEl>
                                        <p:attrNameLst>
                                          <p:attrName>ppt_w</p:attrName>
                                        </p:attrNameLst>
                                      </p:cBhvr>
                                      <p:tavLst>
                                        <p:tav tm="0">
                                          <p:val>
                                            <p:fltVal val="0"/>
                                          </p:val>
                                        </p:tav>
                                        <p:tav tm="100000">
                                          <p:val>
                                            <p:strVal val="#ppt_w"/>
                                          </p:val>
                                        </p:tav>
                                      </p:tavLst>
                                    </p:anim>
                                    <p:anim calcmode="lin" valueType="num">
                                      <p:cBhvr>
                                        <p:cTn id="378" dur="500" fill="hold"/>
                                        <p:tgtEl>
                                          <p:spTgt spid="38989"/>
                                        </p:tgtEl>
                                        <p:attrNameLst>
                                          <p:attrName>ppt_h</p:attrName>
                                        </p:attrNameLst>
                                      </p:cBhvr>
                                      <p:tavLst>
                                        <p:tav tm="0">
                                          <p:val>
                                            <p:fltVal val="0"/>
                                          </p:val>
                                        </p:tav>
                                        <p:tav tm="100000">
                                          <p:val>
                                            <p:strVal val="#ppt_h"/>
                                          </p:val>
                                        </p:tav>
                                      </p:tavLst>
                                    </p:anim>
                                  </p:childTnLst>
                                </p:cTn>
                              </p:par>
                            </p:childTnLst>
                          </p:cTn>
                        </p:par>
                        <p:par>
                          <p:cTn id="379" fill="hold" nodeType="afterGroup">
                            <p:stCondLst>
                              <p:cond delay="37500"/>
                            </p:stCondLst>
                            <p:childTnLst>
                              <p:par>
                                <p:cTn id="380" presetID="23" presetClass="entr" presetSubtype="16" fill="hold" grpId="0" nodeType="afterEffect">
                                  <p:stCondLst>
                                    <p:cond delay="0"/>
                                  </p:stCondLst>
                                  <p:childTnLst>
                                    <p:set>
                                      <p:cBhvr>
                                        <p:cTn id="381" dur="1" fill="hold">
                                          <p:stCondLst>
                                            <p:cond delay="0"/>
                                          </p:stCondLst>
                                        </p:cTn>
                                        <p:tgtEl>
                                          <p:spTgt spid="38990"/>
                                        </p:tgtEl>
                                        <p:attrNameLst>
                                          <p:attrName>style.visibility</p:attrName>
                                        </p:attrNameLst>
                                      </p:cBhvr>
                                      <p:to>
                                        <p:strVal val="visible"/>
                                      </p:to>
                                    </p:set>
                                    <p:anim calcmode="lin" valueType="num">
                                      <p:cBhvr>
                                        <p:cTn id="382" dur="500" fill="hold"/>
                                        <p:tgtEl>
                                          <p:spTgt spid="38990"/>
                                        </p:tgtEl>
                                        <p:attrNameLst>
                                          <p:attrName>ppt_w</p:attrName>
                                        </p:attrNameLst>
                                      </p:cBhvr>
                                      <p:tavLst>
                                        <p:tav tm="0">
                                          <p:val>
                                            <p:fltVal val="0"/>
                                          </p:val>
                                        </p:tav>
                                        <p:tav tm="100000">
                                          <p:val>
                                            <p:strVal val="#ppt_w"/>
                                          </p:val>
                                        </p:tav>
                                      </p:tavLst>
                                    </p:anim>
                                    <p:anim calcmode="lin" valueType="num">
                                      <p:cBhvr>
                                        <p:cTn id="383" dur="500" fill="hold"/>
                                        <p:tgtEl>
                                          <p:spTgt spid="38990"/>
                                        </p:tgtEl>
                                        <p:attrNameLst>
                                          <p:attrName>ppt_h</p:attrName>
                                        </p:attrNameLst>
                                      </p:cBhvr>
                                      <p:tavLst>
                                        <p:tav tm="0">
                                          <p:val>
                                            <p:fltVal val="0"/>
                                          </p:val>
                                        </p:tav>
                                        <p:tav tm="100000">
                                          <p:val>
                                            <p:strVal val="#ppt_h"/>
                                          </p:val>
                                        </p:tav>
                                      </p:tavLst>
                                    </p:anim>
                                  </p:childTnLst>
                                </p:cTn>
                              </p:par>
                            </p:childTnLst>
                          </p:cTn>
                        </p:par>
                        <p:par>
                          <p:cTn id="384" fill="hold" nodeType="afterGroup">
                            <p:stCondLst>
                              <p:cond delay="38000"/>
                            </p:stCondLst>
                            <p:childTnLst>
                              <p:par>
                                <p:cTn id="385" presetID="23" presetClass="entr" presetSubtype="16" fill="hold" grpId="0" nodeType="afterEffect">
                                  <p:stCondLst>
                                    <p:cond delay="0"/>
                                  </p:stCondLst>
                                  <p:childTnLst>
                                    <p:set>
                                      <p:cBhvr>
                                        <p:cTn id="386" dur="1" fill="hold">
                                          <p:stCondLst>
                                            <p:cond delay="0"/>
                                          </p:stCondLst>
                                        </p:cTn>
                                        <p:tgtEl>
                                          <p:spTgt spid="38991"/>
                                        </p:tgtEl>
                                        <p:attrNameLst>
                                          <p:attrName>style.visibility</p:attrName>
                                        </p:attrNameLst>
                                      </p:cBhvr>
                                      <p:to>
                                        <p:strVal val="visible"/>
                                      </p:to>
                                    </p:set>
                                    <p:anim calcmode="lin" valueType="num">
                                      <p:cBhvr>
                                        <p:cTn id="387" dur="500" fill="hold"/>
                                        <p:tgtEl>
                                          <p:spTgt spid="38991"/>
                                        </p:tgtEl>
                                        <p:attrNameLst>
                                          <p:attrName>ppt_w</p:attrName>
                                        </p:attrNameLst>
                                      </p:cBhvr>
                                      <p:tavLst>
                                        <p:tav tm="0">
                                          <p:val>
                                            <p:fltVal val="0"/>
                                          </p:val>
                                        </p:tav>
                                        <p:tav tm="100000">
                                          <p:val>
                                            <p:strVal val="#ppt_w"/>
                                          </p:val>
                                        </p:tav>
                                      </p:tavLst>
                                    </p:anim>
                                    <p:anim calcmode="lin" valueType="num">
                                      <p:cBhvr>
                                        <p:cTn id="388" dur="500" fill="hold"/>
                                        <p:tgtEl>
                                          <p:spTgt spid="38991"/>
                                        </p:tgtEl>
                                        <p:attrNameLst>
                                          <p:attrName>ppt_h</p:attrName>
                                        </p:attrNameLst>
                                      </p:cBhvr>
                                      <p:tavLst>
                                        <p:tav tm="0">
                                          <p:val>
                                            <p:fltVal val="0"/>
                                          </p:val>
                                        </p:tav>
                                        <p:tav tm="100000">
                                          <p:val>
                                            <p:strVal val="#ppt_h"/>
                                          </p:val>
                                        </p:tav>
                                      </p:tavLst>
                                    </p:anim>
                                  </p:childTnLst>
                                </p:cTn>
                              </p:par>
                            </p:childTnLst>
                          </p:cTn>
                        </p:par>
                        <p:par>
                          <p:cTn id="389" fill="hold" nodeType="afterGroup">
                            <p:stCondLst>
                              <p:cond delay="38500"/>
                            </p:stCondLst>
                            <p:childTnLst>
                              <p:par>
                                <p:cTn id="390" presetID="23" presetClass="entr" presetSubtype="16" fill="hold" grpId="0" nodeType="afterEffect">
                                  <p:stCondLst>
                                    <p:cond delay="0"/>
                                  </p:stCondLst>
                                  <p:childTnLst>
                                    <p:set>
                                      <p:cBhvr>
                                        <p:cTn id="391" dur="1" fill="hold">
                                          <p:stCondLst>
                                            <p:cond delay="0"/>
                                          </p:stCondLst>
                                        </p:cTn>
                                        <p:tgtEl>
                                          <p:spTgt spid="38992"/>
                                        </p:tgtEl>
                                        <p:attrNameLst>
                                          <p:attrName>style.visibility</p:attrName>
                                        </p:attrNameLst>
                                      </p:cBhvr>
                                      <p:to>
                                        <p:strVal val="visible"/>
                                      </p:to>
                                    </p:set>
                                    <p:anim calcmode="lin" valueType="num">
                                      <p:cBhvr>
                                        <p:cTn id="392" dur="500" fill="hold"/>
                                        <p:tgtEl>
                                          <p:spTgt spid="38992"/>
                                        </p:tgtEl>
                                        <p:attrNameLst>
                                          <p:attrName>ppt_w</p:attrName>
                                        </p:attrNameLst>
                                      </p:cBhvr>
                                      <p:tavLst>
                                        <p:tav tm="0">
                                          <p:val>
                                            <p:fltVal val="0"/>
                                          </p:val>
                                        </p:tav>
                                        <p:tav tm="100000">
                                          <p:val>
                                            <p:strVal val="#ppt_w"/>
                                          </p:val>
                                        </p:tav>
                                      </p:tavLst>
                                    </p:anim>
                                    <p:anim calcmode="lin" valueType="num">
                                      <p:cBhvr>
                                        <p:cTn id="393" dur="500" fill="hold"/>
                                        <p:tgtEl>
                                          <p:spTgt spid="38992"/>
                                        </p:tgtEl>
                                        <p:attrNameLst>
                                          <p:attrName>ppt_h</p:attrName>
                                        </p:attrNameLst>
                                      </p:cBhvr>
                                      <p:tavLst>
                                        <p:tav tm="0">
                                          <p:val>
                                            <p:fltVal val="0"/>
                                          </p:val>
                                        </p:tav>
                                        <p:tav tm="100000">
                                          <p:val>
                                            <p:strVal val="#ppt_h"/>
                                          </p:val>
                                        </p:tav>
                                      </p:tavLst>
                                    </p:anim>
                                  </p:childTnLst>
                                </p:cTn>
                              </p:par>
                            </p:childTnLst>
                          </p:cTn>
                        </p:par>
                        <p:par>
                          <p:cTn id="394" fill="hold" nodeType="afterGroup">
                            <p:stCondLst>
                              <p:cond delay="39000"/>
                            </p:stCondLst>
                            <p:childTnLst>
                              <p:par>
                                <p:cTn id="395" presetID="23" presetClass="entr" presetSubtype="16" fill="hold" grpId="0" nodeType="afterEffect">
                                  <p:stCondLst>
                                    <p:cond delay="0"/>
                                  </p:stCondLst>
                                  <p:childTnLst>
                                    <p:set>
                                      <p:cBhvr>
                                        <p:cTn id="396" dur="1" fill="hold">
                                          <p:stCondLst>
                                            <p:cond delay="0"/>
                                          </p:stCondLst>
                                        </p:cTn>
                                        <p:tgtEl>
                                          <p:spTgt spid="38993"/>
                                        </p:tgtEl>
                                        <p:attrNameLst>
                                          <p:attrName>style.visibility</p:attrName>
                                        </p:attrNameLst>
                                      </p:cBhvr>
                                      <p:to>
                                        <p:strVal val="visible"/>
                                      </p:to>
                                    </p:set>
                                    <p:anim calcmode="lin" valueType="num">
                                      <p:cBhvr>
                                        <p:cTn id="397" dur="500" fill="hold"/>
                                        <p:tgtEl>
                                          <p:spTgt spid="38993"/>
                                        </p:tgtEl>
                                        <p:attrNameLst>
                                          <p:attrName>ppt_w</p:attrName>
                                        </p:attrNameLst>
                                      </p:cBhvr>
                                      <p:tavLst>
                                        <p:tav tm="0">
                                          <p:val>
                                            <p:fltVal val="0"/>
                                          </p:val>
                                        </p:tav>
                                        <p:tav tm="100000">
                                          <p:val>
                                            <p:strVal val="#ppt_w"/>
                                          </p:val>
                                        </p:tav>
                                      </p:tavLst>
                                    </p:anim>
                                    <p:anim calcmode="lin" valueType="num">
                                      <p:cBhvr>
                                        <p:cTn id="398" dur="500" fill="hold"/>
                                        <p:tgtEl>
                                          <p:spTgt spid="38993"/>
                                        </p:tgtEl>
                                        <p:attrNameLst>
                                          <p:attrName>ppt_h</p:attrName>
                                        </p:attrNameLst>
                                      </p:cBhvr>
                                      <p:tavLst>
                                        <p:tav tm="0">
                                          <p:val>
                                            <p:fltVal val="0"/>
                                          </p:val>
                                        </p:tav>
                                        <p:tav tm="100000">
                                          <p:val>
                                            <p:strVal val="#ppt_h"/>
                                          </p:val>
                                        </p:tav>
                                      </p:tavLst>
                                    </p:anim>
                                  </p:childTnLst>
                                </p:cTn>
                              </p:par>
                            </p:childTnLst>
                          </p:cTn>
                        </p:par>
                        <p:par>
                          <p:cTn id="399" fill="hold" nodeType="afterGroup">
                            <p:stCondLst>
                              <p:cond delay="39500"/>
                            </p:stCondLst>
                            <p:childTnLst>
                              <p:par>
                                <p:cTn id="400" presetID="23" presetClass="entr" presetSubtype="16" fill="hold" grpId="0" nodeType="afterEffect">
                                  <p:stCondLst>
                                    <p:cond delay="0"/>
                                  </p:stCondLst>
                                  <p:childTnLst>
                                    <p:set>
                                      <p:cBhvr>
                                        <p:cTn id="401" dur="1" fill="hold">
                                          <p:stCondLst>
                                            <p:cond delay="0"/>
                                          </p:stCondLst>
                                        </p:cTn>
                                        <p:tgtEl>
                                          <p:spTgt spid="38994"/>
                                        </p:tgtEl>
                                        <p:attrNameLst>
                                          <p:attrName>style.visibility</p:attrName>
                                        </p:attrNameLst>
                                      </p:cBhvr>
                                      <p:to>
                                        <p:strVal val="visible"/>
                                      </p:to>
                                    </p:set>
                                    <p:anim calcmode="lin" valueType="num">
                                      <p:cBhvr>
                                        <p:cTn id="402" dur="500" fill="hold"/>
                                        <p:tgtEl>
                                          <p:spTgt spid="38994"/>
                                        </p:tgtEl>
                                        <p:attrNameLst>
                                          <p:attrName>ppt_w</p:attrName>
                                        </p:attrNameLst>
                                      </p:cBhvr>
                                      <p:tavLst>
                                        <p:tav tm="0">
                                          <p:val>
                                            <p:fltVal val="0"/>
                                          </p:val>
                                        </p:tav>
                                        <p:tav tm="100000">
                                          <p:val>
                                            <p:strVal val="#ppt_w"/>
                                          </p:val>
                                        </p:tav>
                                      </p:tavLst>
                                    </p:anim>
                                    <p:anim calcmode="lin" valueType="num">
                                      <p:cBhvr>
                                        <p:cTn id="403" dur="500" fill="hold"/>
                                        <p:tgtEl>
                                          <p:spTgt spid="38994"/>
                                        </p:tgtEl>
                                        <p:attrNameLst>
                                          <p:attrName>ppt_h</p:attrName>
                                        </p:attrNameLst>
                                      </p:cBhvr>
                                      <p:tavLst>
                                        <p:tav tm="0">
                                          <p:val>
                                            <p:fltVal val="0"/>
                                          </p:val>
                                        </p:tav>
                                        <p:tav tm="100000">
                                          <p:val>
                                            <p:strVal val="#ppt_h"/>
                                          </p:val>
                                        </p:tav>
                                      </p:tavLst>
                                    </p:anim>
                                  </p:childTnLst>
                                </p:cTn>
                              </p:par>
                            </p:childTnLst>
                          </p:cTn>
                        </p:par>
                        <p:par>
                          <p:cTn id="404" fill="hold" nodeType="afterGroup">
                            <p:stCondLst>
                              <p:cond delay="40000"/>
                            </p:stCondLst>
                            <p:childTnLst>
                              <p:par>
                                <p:cTn id="405" presetID="23" presetClass="entr" presetSubtype="16" fill="hold" grpId="0" nodeType="afterEffect">
                                  <p:stCondLst>
                                    <p:cond delay="0"/>
                                  </p:stCondLst>
                                  <p:childTnLst>
                                    <p:set>
                                      <p:cBhvr>
                                        <p:cTn id="406" dur="1" fill="hold">
                                          <p:stCondLst>
                                            <p:cond delay="0"/>
                                          </p:stCondLst>
                                        </p:cTn>
                                        <p:tgtEl>
                                          <p:spTgt spid="38995"/>
                                        </p:tgtEl>
                                        <p:attrNameLst>
                                          <p:attrName>style.visibility</p:attrName>
                                        </p:attrNameLst>
                                      </p:cBhvr>
                                      <p:to>
                                        <p:strVal val="visible"/>
                                      </p:to>
                                    </p:set>
                                    <p:anim calcmode="lin" valueType="num">
                                      <p:cBhvr>
                                        <p:cTn id="407" dur="500" fill="hold"/>
                                        <p:tgtEl>
                                          <p:spTgt spid="38995"/>
                                        </p:tgtEl>
                                        <p:attrNameLst>
                                          <p:attrName>ppt_w</p:attrName>
                                        </p:attrNameLst>
                                      </p:cBhvr>
                                      <p:tavLst>
                                        <p:tav tm="0">
                                          <p:val>
                                            <p:fltVal val="0"/>
                                          </p:val>
                                        </p:tav>
                                        <p:tav tm="100000">
                                          <p:val>
                                            <p:strVal val="#ppt_w"/>
                                          </p:val>
                                        </p:tav>
                                      </p:tavLst>
                                    </p:anim>
                                    <p:anim calcmode="lin" valueType="num">
                                      <p:cBhvr>
                                        <p:cTn id="408" dur="500" fill="hold"/>
                                        <p:tgtEl>
                                          <p:spTgt spid="38995"/>
                                        </p:tgtEl>
                                        <p:attrNameLst>
                                          <p:attrName>ppt_h</p:attrName>
                                        </p:attrNameLst>
                                      </p:cBhvr>
                                      <p:tavLst>
                                        <p:tav tm="0">
                                          <p:val>
                                            <p:fltVal val="0"/>
                                          </p:val>
                                        </p:tav>
                                        <p:tav tm="100000">
                                          <p:val>
                                            <p:strVal val="#ppt_h"/>
                                          </p:val>
                                        </p:tav>
                                      </p:tavLst>
                                    </p:anim>
                                  </p:childTnLst>
                                </p:cTn>
                              </p:par>
                            </p:childTnLst>
                          </p:cTn>
                        </p:par>
                        <p:par>
                          <p:cTn id="409" fill="hold" nodeType="afterGroup">
                            <p:stCondLst>
                              <p:cond delay="40500"/>
                            </p:stCondLst>
                            <p:childTnLst>
                              <p:par>
                                <p:cTn id="410" presetID="23" presetClass="entr" presetSubtype="16" fill="hold" grpId="0" nodeType="afterEffect">
                                  <p:stCondLst>
                                    <p:cond delay="0"/>
                                  </p:stCondLst>
                                  <p:childTnLst>
                                    <p:set>
                                      <p:cBhvr>
                                        <p:cTn id="411" dur="1" fill="hold">
                                          <p:stCondLst>
                                            <p:cond delay="0"/>
                                          </p:stCondLst>
                                        </p:cTn>
                                        <p:tgtEl>
                                          <p:spTgt spid="38996"/>
                                        </p:tgtEl>
                                        <p:attrNameLst>
                                          <p:attrName>style.visibility</p:attrName>
                                        </p:attrNameLst>
                                      </p:cBhvr>
                                      <p:to>
                                        <p:strVal val="visible"/>
                                      </p:to>
                                    </p:set>
                                    <p:anim calcmode="lin" valueType="num">
                                      <p:cBhvr>
                                        <p:cTn id="412" dur="500" fill="hold"/>
                                        <p:tgtEl>
                                          <p:spTgt spid="38996"/>
                                        </p:tgtEl>
                                        <p:attrNameLst>
                                          <p:attrName>ppt_w</p:attrName>
                                        </p:attrNameLst>
                                      </p:cBhvr>
                                      <p:tavLst>
                                        <p:tav tm="0">
                                          <p:val>
                                            <p:fltVal val="0"/>
                                          </p:val>
                                        </p:tav>
                                        <p:tav tm="100000">
                                          <p:val>
                                            <p:strVal val="#ppt_w"/>
                                          </p:val>
                                        </p:tav>
                                      </p:tavLst>
                                    </p:anim>
                                    <p:anim calcmode="lin" valueType="num">
                                      <p:cBhvr>
                                        <p:cTn id="413" dur="500" fill="hold"/>
                                        <p:tgtEl>
                                          <p:spTgt spid="38996"/>
                                        </p:tgtEl>
                                        <p:attrNameLst>
                                          <p:attrName>ppt_h</p:attrName>
                                        </p:attrNameLst>
                                      </p:cBhvr>
                                      <p:tavLst>
                                        <p:tav tm="0">
                                          <p:val>
                                            <p:fltVal val="0"/>
                                          </p:val>
                                        </p:tav>
                                        <p:tav tm="100000">
                                          <p:val>
                                            <p:strVal val="#ppt_h"/>
                                          </p:val>
                                        </p:tav>
                                      </p:tavLst>
                                    </p:anim>
                                  </p:childTnLst>
                                </p:cTn>
                              </p:par>
                            </p:childTnLst>
                          </p:cTn>
                        </p:par>
                        <p:par>
                          <p:cTn id="414" fill="hold" nodeType="afterGroup">
                            <p:stCondLst>
                              <p:cond delay="41000"/>
                            </p:stCondLst>
                            <p:childTnLst>
                              <p:par>
                                <p:cTn id="415" presetID="23" presetClass="entr" presetSubtype="16" fill="hold" grpId="0" nodeType="afterEffect">
                                  <p:stCondLst>
                                    <p:cond delay="0"/>
                                  </p:stCondLst>
                                  <p:childTnLst>
                                    <p:set>
                                      <p:cBhvr>
                                        <p:cTn id="416" dur="1" fill="hold">
                                          <p:stCondLst>
                                            <p:cond delay="0"/>
                                          </p:stCondLst>
                                        </p:cTn>
                                        <p:tgtEl>
                                          <p:spTgt spid="38997"/>
                                        </p:tgtEl>
                                        <p:attrNameLst>
                                          <p:attrName>style.visibility</p:attrName>
                                        </p:attrNameLst>
                                      </p:cBhvr>
                                      <p:to>
                                        <p:strVal val="visible"/>
                                      </p:to>
                                    </p:set>
                                    <p:anim calcmode="lin" valueType="num">
                                      <p:cBhvr>
                                        <p:cTn id="417" dur="500" fill="hold"/>
                                        <p:tgtEl>
                                          <p:spTgt spid="38997"/>
                                        </p:tgtEl>
                                        <p:attrNameLst>
                                          <p:attrName>ppt_w</p:attrName>
                                        </p:attrNameLst>
                                      </p:cBhvr>
                                      <p:tavLst>
                                        <p:tav tm="0">
                                          <p:val>
                                            <p:fltVal val="0"/>
                                          </p:val>
                                        </p:tav>
                                        <p:tav tm="100000">
                                          <p:val>
                                            <p:strVal val="#ppt_w"/>
                                          </p:val>
                                        </p:tav>
                                      </p:tavLst>
                                    </p:anim>
                                    <p:anim calcmode="lin" valueType="num">
                                      <p:cBhvr>
                                        <p:cTn id="418" dur="500" fill="hold"/>
                                        <p:tgtEl>
                                          <p:spTgt spid="38997"/>
                                        </p:tgtEl>
                                        <p:attrNameLst>
                                          <p:attrName>ppt_h</p:attrName>
                                        </p:attrNameLst>
                                      </p:cBhvr>
                                      <p:tavLst>
                                        <p:tav tm="0">
                                          <p:val>
                                            <p:fltVal val="0"/>
                                          </p:val>
                                        </p:tav>
                                        <p:tav tm="100000">
                                          <p:val>
                                            <p:strVal val="#ppt_h"/>
                                          </p:val>
                                        </p:tav>
                                      </p:tavLst>
                                    </p:anim>
                                  </p:childTnLst>
                                </p:cTn>
                              </p:par>
                            </p:childTnLst>
                          </p:cTn>
                        </p:par>
                        <p:par>
                          <p:cTn id="419" fill="hold" nodeType="afterGroup">
                            <p:stCondLst>
                              <p:cond delay="41500"/>
                            </p:stCondLst>
                            <p:childTnLst>
                              <p:par>
                                <p:cTn id="420" presetID="23" presetClass="entr" presetSubtype="16" fill="hold" grpId="0" nodeType="afterEffect">
                                  <p:stCondLst>
                                    <p:cond delay="0"/>
                                  </p:stCondLst>
                                  <p:childTnLst>
                                    <p:set>
                                      <p:cBhvr>
                                        <p:cTn id="421" dur="1" fill="hold">
                                          <p:stCondLst>
                                            <p:cond delay="0"/>
                                          </p:stCondLst>
                                        </p:cTn>
                                        <p:tgtEl>
                                          <p:spTgt spid="38998"/>
                                        </p:tgtEl>
                                        <p:attrNameLst>
                                          <p:attrName>style.visibility</p:attrName>
                                        </p:attrNameLst>
                                      </p:cBhvr>
                                      <p:to>
                                        <p:strVal val="visible"/>
                                      </p:to>
                                    </p:set>
                                    <p:anim calcmode="lin" valueType="num">
                                      <p:cBhvr>
                                        <p:cTn id="422" dur="500" fill="hold"/>
                                        <p:tgtEl>
                                          <p:spTgt spid="38998"/>
                                        </p:tgtEl>
                                        <p:attrNameLst>
                                          <p:attrName>ppt_w</p:attrName>
                                        </p:attrNameLst>
                                      </p:cBhvr>
                                      <p:tavLst>
                                        <p:tav tm="0">
                                          <p:val>
                                            <p:fltVal val="0"/>
                                          </p:val>
                                        </p:tav>
                                        <p:tav tm="100000">
                                          <p:val>
                                            <p:strVal val="#ppt_w"/>
                                          </p:val>
                                        </p:tav>
                                      </p:tavLst>
                                    </p:anim>
                                    <p:anim calcmode="lin" valueType="num">
                                      <p:cBhvr>
                                        <p:cTn id="423" dur="500" fill="hold"/>
                                        <p:tgtEl>
                                          <p:spTgt spid="38998"/>
                                        </p:tgtEl>
                                        <p:attrNameLst>
                                          <p:attrName>ppt_h</p:attrName>
                                        </p:attrNameLst>
                                      </p:cBhvr>
                                      <p:tavLst>
                                        <p:tav tm="0">
                                          <p:val>
                                            <p:fltVal val="0"/>
                                          </p:val>
                                        </p:tav>
                                        <p:tav tm="100000">
                                          <p:val>
                                            <p:strVal val="#ppt_h"/>
                                          </p:val>
                                        </p:tav>
                                      </p:tavLst>
                                    </p:anim>
                                  </p:childTnLst>
                                </p:cTn>
                              </p:par>
                            </p:childTnLst>
                          </p:cTn>
                        </p:par>
                        <p:par>
                          <p:cTn id="424" fill="hold" nodeType="afterGroup">
                            <p:stCondLst>
                              <p:cond delay="42000"/>
                            </p:stCondLst>
                            <p:childTnLst>
                              <p:par>
                                <p:cTn id="425" presetID="23" presetClass="entr" presetSubtype="16" fill="hold" grpId="0" nodeType="afterEffect">
                                  <p:stCondLst>
                                    <p:cond delay="0"/>
                                  </p:stCondLst>
                                  <p:childTnLst>
                                    <p:set>
                                      <p:cBhvr>
                                        <p:cTn id="426" dur="1" fill="hold">
                                          <p:stCondLst>
                                            <p:cond delay="0"/>
                                          </p:stCondLst>
                                        </p:cTn>
                                        <p:tgtEl>
                                          <p:spTgt spid="38999"/>
                                        </p:tgtEl>
                                        <p:attrNameLst>
                                          <p:attrName>style.visibility</p:attrName>
                                        </p:attrNameLst>
                                      </p:cBhvr>
                                      <p:to>
                                        <p:strVal val="visible"/>
                                      </p:to>
                                    </p:set>
                                    <p:anim calcmode="lin" valueType="num">
                                      <p:cBhvr>
                                        <p:cTn id="427" dur="500" fill="hold"/>
                                        <p:tgtEl>
                                          <p:spTgt spid="38999"/>
                                        </p:tgtEl>
                                        <p:attrNameLst>
                                          <p:attrName>ppt_w</p:attrName>
                                        </p:attrNameLst>
                                      </p:cBhvr>
                                      <p:tavLst>
                                        <p:tav tm="0">
                                          <p:val>
                                            <p:fltVal val="0"/>
                                          </p:val>
                                        </p:tav>
                                        <p:tav tm="100000">
                                          <p:val>
                                            <p:strVal val="#ppt_w"/>
                                          </p:val>
                                        </p:tav>
                                      </p:tavLst>
                                    </p:anim>
                                    <p:anim calcmode="lin" valueType="num">
                                      <p:cBhvr>
                                        <p:cTn id="428" dur="500" fill="hold"/>
                                        <p:tgtEl>
                                          <p:spTgt spid="38999"/>
                                        </p:tgtEl>
                                        <p:attrNameLst>
                                          <p:attrName>ppt_h</p:attrName>
                                        </p:attrNameLst>
                                      </p:cBhvr>
                                      <p:tavLst>
                                        <p:tav tm="0">
                                          <p:val>
                                            <p:fltVal val="0"/>
                                          </p:val>
                                        </p:tav>
                                        <p:tav tm="100000">
                                          <p:val>
                                            <p:strVal val="#ppt_h"/>
                                          </p:val>
                                        </p:tav>
                                      </p:tavLst>
                                    </p:anim>
                                  </p:childTnLst>
                                </p:cTn>
                              </p:par>
                            </p:childTnLst>
                          </p:cTn>
                        </p:par>
                        <p:par>
                          <p:cTn id="429" fill="hold" nodeType="afterGroup">
                            <p:stCondLst>
                              <p:cond delay="42500"/>
                            </p:stCondLst>
                            <p:childTnLst>
                              <p:par>
                                <p:cTn id="430" presetID="23" presetClass="entr" presetSubtype="16" fill="hold" grpId="0" nodeType="afterEffect">
                                  <p:stCondLst>
                                    <p:cond delay="0"/>
                                  </p:stCondLst>
                                  <p:childTnLst>
                                    <p:set>
                                      <p:cBhvr>
                                        <p:cTn id="431" dur="1" fill="hold">
                                          <p:stCondLst>
                                            <p:cond delay="0"/>
                                          </p:stCondLst>
                                        </p:cTn>
                                        <p:tgtEl>
                                          <p:spTgt spid="39000"/>
                                        </p:tgtEl>
                                        <p:attrNameLst>
                                          <p:attrName>style.visibility</p:attrName>
                                        </p:attrNameLst>
                                      </p:cBhvr>
                                      <p:to>
                                        <p:strVal val="visible"/>
                                      </p:to>
                                    </p:set>
                                    <p:anim calcmode="lin" valueType="num">
                                      <p:cBhvr>
                                        <p:cTn id="432" dur="500" fill="hold"/>
                                        <p:tgtEl>
                                          <p:spTgt spid="39000"/>
                                        </p:tgtEl>
                                        <p:attrNameLst>
                                          <p:attrName>ppt_w</p:attrName>
                                        </p:attrNameLst>
                                      </p:cBhvr>
                                      <p:tavLst>
                                        <p:tav tm="0">
                                          <p:val>
                                            <p:fltVal val="0"/>
                                          </p:val>
                                        </p:tav>
                                        <p:tav tm="100000">
                                          <p:val>
                                            <p:strVal val="#ppt_w"/>
                                          </p:val>
                                        </p:tav>
                                      </p:tavLst>
                                    </p:anim>
                                    <p:anim calcmode="lin" valueType="num">
                                      <p:cBhvr>
                                        <p:cTn id="433" dur="500" fill="hold"/>
                                        <p:tgtEl>
                                          <p:spTgt spid="39000"/>
                                        </p:tgtEl>
                                        <p:attrNameLst>
                                          <p:attrName>ppt_h</p:attrName>
                                        </p:attrNameLst>
                                      </p:cBhvr>
                                      <p:tavLst>
                                        <p:tav tm="0">
                                          <p:val>
                                            <p:fltVal val="0"/>
                                          </p:val>
                                        </p:tav>
                                        <p:tav tm="100000">
                                          <p:val>
                                            <p:strVal val="#ppt_h"/>
                                          </p:val>
                                        </p:tav>
                                      </p:tavLst>
                                    </p:anim>
                                  </p:childTnLst>
                                </p:cTn>
                              </p:par>
                            </p:childTnLst>
                          </p:cTn>
                        </p:par>
                        <p:par>
                          <p:cTn id="434" fill="hold" nodeType="afterGroup">
                            <p:stCondLst>
                              <p:cond delay="43000"/>
                            </p:stCondLst>
                            <p:childTnLst>
                              <p:par>
                                <p:cTn id="435" presetID="23" presetClass="entr" presetSubtype="16" fill="hold" grpId="0" nodeType="afterEffect">
                                  <p:stCondLst>
                                    <p:cond delay="0"/>
                                  </p:stCondLst>
                                  <p:childTnLst>
                                    <p:set>
                                      <p:cBhvr>
                                        <p:cTn id="436" dur="1" fill="hold">
                                          <p:stCondLst>
                                            <p:cond delay="0"/>
                                          </p:stCondLst>
                                        </p:cTn>
                                        <p:tgtEl>
                                          <p:spTgt spid="39001"/>
                                        </p:tgtEl>
                                        <p:attrNameLst>
                                          <p:attrName>style.visibility</p:attrName>
                                        </p:attrNameLst>
                                      </p:cBhvr>
                                      <p:to>
                                        <p:strVal val="visible"/>
                                      </p:to>
                                    </p:set>
                                    <p:anim calcmode="lin" valueType="num">
                                      <p:cBhvr>
                                        <p:cTn id="437" dur="500" fill="hold"/>
                                        <p:tgtEl>
                                          <p:spTgt spid="39001"/>
                                        </p:tgtEl>
                                        <p:attrNameLst>
                                          <p:attrName>ppt_w</p:attrName>
                                        </p:attrNameLst>
                                      </p:cBhvr>
                                      <p:tavLst>
                                        <p:tav tm="0">
                                          <p:val>
                                            <p:fltVal val="0"/>
                                          </p:val>
                                        </p:tav>
                                        <p:tav tm="100000">
                                          <p:val>
                                            <p:strVal val="#ppt_w"/>
                                          </p:val>
                                        </p:tav>
                                      </p:tavLst>
                                    </p:anim>
                                    <p:anim calcmode="lin" valueType="num">
                                      <p:cBhvr>
                                        <p:cTn id="438" dur="500" fill="hold"/>
                                        <p:tgtEl>
                                          <p:spTgt spid="39001"/>
                                        </p:tgtEl>
                                        <p:attrNameLst>
                                          <p:attrName>ppt_h</p:attrName>
                                        </p:attrNameLst>
                                      </p:cBhvr>
                                      <p:tavLst>
                                        <p:tav tm="0">
                                          <p:val>
                                            <p:fltVal val="0"/>
                                          </p:val>
                                        </p:tav>
                                        <p:tav tm="100000">
                                          <p:val>
                                            <p:strVal val="#ppt_h"/>
                                          </p:val>
                                        </p:tav>
                                      </p:tavLst>
                                    </p:anim>
                                  </p:childTnLst>
                                </p:cTn>
                              </p:par>
                            </p:childTnLst>
                          </p:cTn>
                        </p:par>
                        <p:par>
                          <p:cTn id="439" fill="hold" nodeType="afterGroup">
                            <p:stCondLst>
                              <p:cond delay="43500"/>
                            </p:stCondLst>
                            <p:childTnLst>
                              <p:par>
                                <p:cTn id="440" presetID="23" presetClass="entr" presetSubtype="16" fill="hold" grpId="0" nodeType="afterEffect">
                                  <p:stCondLst>
                                    <p:cond delay="0"/>
                                  </p:stCondLst>
                                  <p:childTnLst>
                                    <p:set>
                                      <p:cBhvr>
                                        <p:cTn id="441" dur="1" fill="hold">
                                          <p:stCondLst>
                                            <p:cond delay="0"/>
                                          </p:stCondLst>
                                        </p:cTn>
                                        <p:tgtEl>
                                          <p:spTgt spid="39002"/>
                                        </p:tgtEl>
                                        <p:attrNameLst>
                                          <p:attrName>style.visibility</p:attrName>
                                        </p:attrNameLst>
                                      </p:cBhvr>
                                      <p:to>
                                        <p:strVal val="visible"/>
                                      </p:to>
                                    </p:set>
                                    <p:anim calcmode="lin" valueType="num">
                                      <p:cBhvr>
                                        <p:cTn id="442" dur="500" fill="hold"/>
                                        <p:tgtEl>
                                          <p:spTgt spid="39002"/>
                                        </p:tgtEl>
                                        <p:attrNameLst>
                                          <p:attrName>ppt_w</p:attrName>
                                        </p:attrNameLst>
                                      </p:cBhvr>
                                      <p:tavLst>
                                        <p:tav tm="0">
                                          <p:val>
                                            <p:fltVal val="0"/>
                                          </p:val>
                                        </p:tav>
                                        <p:tav tm="100000">
                                          <p:val>
                                            <p:strVal val="#ppt_w"/>
                                          </p:val>
                                        </p:tav>
                                      </p:tavLst>
                                    </p:anim>
                                    <p:anim calcmode="lin" valueType="num">
                                      <p:cBhvr>
                                        <p:cTn id="443" dur="500" fill="hold"/>
                                        <p:tgtEl>
                                          <p:spTgt spid="39002"/>
                                        </p:tgtEl>
                                        <p:attrNameLst>
                                          <p:attrName>ppt_h</p:attrName>
                                        </p:attrNameLst>
                                      </p:cBhvr>
                                      <p:tavLst>
                                        <p:tav tm="0">
                                          <p:val>
                                            <p:fltVal val="0"/>
                                          </p:val>
                                        </p:tav>
                                        <p:tav tm="100000">
                                          <p:val>
                                            <p:strVal val="#ppt_h"/>
                                          </p:val>
                                        </p:tav>
                                      </p:tavLst>
                                    </p:anim>
                                  </p:childTnLst>
                                </p:cTn>
                              </p:par>
                            </p:childTnLst>
                          </p:cTn>
                        </p:par>
                        <p:par>
                          <p:cTn id="444" fill="hold" nodeType="afterGroup">
                            <p:stCondLst>
                              <p:cond delay="44000"/>
                            </p:stCondLst>
                            <p:childTnLst>
                              <p:par>
                                <p:cTn id="445" presetID="23" presetClass="entr" presetSubtype="16" fill="hold" grpId="0" nodeType="afterEffect">
                                  <p:stCondLst>
                                    <p:cond delay="0"/>
                                  </p:stCondLst>
                                  <p:childTnLst>
                                    <p:set>
                                      <p:cBhvr>
                                        <p:cTn id="446" dur="1" fill="hold">
                                          <p:stCondLst>
                                            <p:cond delay="0"/>
                                          </p:stCondLst>
                                        </p:cTn>
                                        <p:tgtEl>
                                          <p:spTgt spid="39003"/>
                                        </p:tgtEl>
                                        <p:attrNameLst>
                                          <p:attrName>style.visibility</p:attrName>
                                        </p:attrNameLst>
                                      </p:cBhvr>
                                      <p:to>
                                        <p:strVal val="visible"/>
                                      </p:to>
                                    </p:set>
                                    <p:anim calcmode="lin" valueType="num">
                                      <p:cBhvr>
                                        <p:cTn id="447" dur="500" fill="hold"/>
                                        <p:tgtEl>
                                          <p:spTgt spid="39003"/>
                                        </p:tgtEl>
                                        <p:attrNameLst>
                                          <p:attrName>ppt_w</p:attrName>
                                        </p:attrNameLst>
                                      </p:cBhvr>
                                      <p:tavLst>
                                        <p:tav tm="0">
                                          <p:val>
                                            <p:fltVal val="0"/>
                                          </p:val>
                                        </p:tav>
                                        <p:tav tm="100000">
                                          <p:val>
                                            <p:strVal val="#ppt_w"/>
                                          </p:val>
                                        </p:tav>
                                      </p:tavLst>
                                    </p:anim>
                                    <p:anim calcmode="lin" valueType="num">
                                      <p:cBhvr>
                                        <p:cTn id="448" dur="500" fill="hold"/>
                                        <p:tgtEl>
                                          <p:spTgt spid="39003"/>
                                        </p:tgtEl>
                                        <p:attrNameLst>
                                          <p:attrName>ppt_h</p:attrName>
                                        </p:attrNameLst>
                                      </p:cBhvr>
                                      <p:tavLst>
                                        <p:tav tm="0">
                                          <p:val>
                                            <p:fltVal val="0"/>
                                          </p:val>
                                        </p:tav>
                                        <p:tav tm="100000">
                                          <p:val>
                                            <p:strVal val="#ppt_h"/>
                                          </p:val>
                                        </p:tav>
                                      </p:tavLst>
                                    </p:anim>
                                  </p:childTnLst>
                                </p:cTn>
                              </p:par>
                            </p:childTnLst>
                          </p:cTn>
                        </p:par>
                        <p:par>
                          <p:cTn id="449" fill="hold" nodeType="afterGroup">
                            <p:stCondLst>
                              <p:cond delay="44500"/>
                            </p:stCondLst>
                            <p:childTnLst>
                              <p:par>
                                <p:cTn id="450" presetID="23" presetClass="entr" presetSubtype="16" fill="hold" grpId="0" nodeType="afterEffect">
                                  <p:stCondLst>
                                    <p:cond delay="0"/>
                                  </p:stCondLst>
                                  <p:childTnLst>
                                    <p:set>
                                      <p:cBhvr>
                                        <p:cTn id="451" dur="1" fill="hold">
                                          <p:stCondLst>
                                            <p:cond delay="0"/>
                                          </p:stCondLst>
                                        </p:cTn>
                                        <p:tgtEl>
                                          <p:spTgt spid="39004"/>
                                        </p:tgtEl>
                                        <p:attrNameLst>
                                          <p:attrName>style.visibility</p:attrName>
                                        </p:attrNameLst>
                                      </p:cBhvr>
                                      <p:to>
                                        <p:strVal val="visible"/>
                                      </p:to>
                                    </p:set>
                                    <p:anim calcmode="lin" valueType="num">
                                      <p:cBhvr>
                                        <p:cTn id="452" dur="500" fill="hold"/>
                                        <p:tgtEl>
                                          <p:spTgt spid="39004"/>
                                        </p:tgtEl>
                                        <p:attrNameLst>
                                          <p:attrName>ppt_w</p:attrName>
                                        </p:attrNameLst>
                                      </p:cBhvr>
                                      <p:tavLst>
                                        <p:tav tm="0">
                                          <p:val>
                                            <p:fltVal val="0"/>
                                          </p:val>
                                        </p:tav>
                                        <p:tav tm="100000">
                                          <p:val>
                                            <p:strVal val="#ppt_w"/>
                                          </p:val>
                                        </p:tav>
                                      </p:tavLst>
                                    </p:anim>
                                    <p:anim calcmode="lin" valueType="num">
                                      <p:cBhvr>
                                        <p:cTn id="453" dur="500" fill="hold"/>
                                        <p:tgtEl>
                                          <p:spTgt spid="39004"/>
                                        </p:tgtEl>
                                        <p:attrNameLst>
                                          <p:attrName>ppt_h</p:attrName>
                                        </p:attrNameLst>
                                      </p:cBhvr>
                                      <p:tavLst>
                                        <p:tav tm="0">
                                          <p:val>
                                            <p:fltVal val="0"/>
                                          </p:val>
                                        </p:tav>
                                        <p:tav tm="100000">
                                          <p:val>
                                            <p:strVal val="#ppt_h"/>
                                          </p:val>
                                        </p:tav>
                                      </p:tavLst>
                                    </p:anim>
                                  </p:childTnLst>
                                </p:cTn>
                              </p:par>
                            </p:childTnLst>
                          </p:cTn>
                        </p:par>
                        <p:par>
                          <p:cTn id="454" fill="hold" nodeType="afterGroup">
                            <p:stCondLst>
                              <p:cond delay="45000"/>
                            </p:stCondLst>
                            <p:childTnLst>
                              <p:par>
                                <p:cTn id="455" presetID="23" presetClass="entr" presetSubtype="16" fill="hold" grpId="0" nodeType="afterEffect">
                                  <p:stCondLst>
                                    <p:cond delay="0"/>
                                  </p:stCondLst>
                                  <p:childTnLst>
                                    <p:set>
                                      <p:cBhvr>
                                        <p:cTn id="456" dur="1" fill="hold">
                                          <p:stCondLst>
                                            <p:cond delay="0"/>
                                          </p:stCondLst>
                                        </p:cTn>
                                        <p:tgtEl>
                                          <p:spTgt spid="39005"/>
                                        </p:tgtEl>
                                        <p:attrNameLst>
                                          <p:attrName>style.visibility</p:attrName>
                                        </p:attrNameLst>
                                      </p:cBhvr>
                                      <p:to>
                                        <p:strVal val="visible"/>
                                      </p:to>
                                    </p:set>
                                    <p:anim calcmode="lin" valueType="num">
                                      <p:cBhvr>
                                        <p:cTn id="457" dur="500" fill="hold"/>
                                        <p:tgtEl>
                                          <p:spTgt spid="39005"/>
                                        </p:tgtEl>
                                        <p:attrNameLst>
                                          <p:attrName>ppt_w</p:attrName>
                                        </p:attrNameLst>
                                      </p:cBhvr>
                                      <p:tavLst>
                                        <p:tav tm="0">
                                          <p:val>
                                            <p:fltVal val="0"/>
                                          </p:val>
                                        </p:tav>
                                        <p:tav tm="100000">
                                          <p:val>
                                            <p:strVal val="#ppt_w"/>
                                          </p:val>
                                        </p:tav>
                                      </p:tavLst>
                                    </p:anim>
                                    <p:anim calcmode="lin" valueType="num">
                                      <p:cBhvr>
                                        <p:cTn id="458" dur="500" fill="hold"/>
                                        <p:tgtEl>
                                          <p:spTgt spid="39005"/>
                                        </p:tgtEl>
                                        <p:attrNameLst>
                                          <p:attrName>ppt_h</p:attrName>
                                        </p:attrNameLst>
                                      </p:cBhvr>
                                      <p:tavLst>
                                        <p:tav tm="0">
                                          <p:val>
                                            <p:fltVal val="0"/>
                                          </p:val>
                                        </p:tav>
                                        <p:tav tm="100000">
                                          <p:val>
                                            <p:strVal val="#ppt_h"/>
                                          </p:val>
                                        </p:tav>
                                      </p:tavLst>
                                    </p:anim>
                                  </p:childTnLst>
                                </p:cTn>
                              </p:par>
                            </p:childTnLst>
                          </p:cTn>
                        </p:par>
                        <p:par>
                          <p:cTn id="459" fill="hold" nodeType="afterGroup">
                            <p:stCondLst>
                              <p:cond delay="45500"/>
                            </p:stCondLst>
                            <p:childTnLst>
                              <p:par>
                                <p:cTn id="460" presetID="23" presetClass="entr" presetSubtype="16" fill="hold" grpId="0" nodeType="afterEffect">
                                  <p:stCondLst>
                                    <p:cond delay="0"/>
                                  </p:stCondLst>
                                  <p:childTnLst>
                                    <p:set>
                                      <p:cBhvr>
                                        <p:cTn id="461" dur="1" fill="hold">
                                          <p:stCondLst>
                                            <p:cond delay="0"/>
                                          </p:stCondLst>
                                        </p:cTn>
                                        <p:tgtEl>
                                          <p:spTgt spid="39006"/>
                                        </p:tgtEl>
                                        <p:attrNameLst>
                                          <p:attrName>style.visibility</p:attrName>
                                        </p:attrNameLst>
                                      </p:cBhvr>
                                      <p:to>
                                        <p:strVal val="visible"/>
                                      </p:to>
                                    </p:set>
                                    <p:anim calcmode="lin" valueType="num">
                                      <p:cBhvr>
                                        <p:cTn id="462" dur="500" fill="hold"/>
                                        <p:tgtEl>
                                          <p:spTgt spid="39006"/>
                                        </p:tgtEl>
                                        <p:attrNameLst>
                                          <p:attrName>ppt_w</p:attrName>
                                        </p:attrNameLst>
                                      </p:cBhvr>
                                      <p:tavLst>
                                        <p:tav tm="0">
                                          <p:val>
                                            <p:fltVal val="0"/>
                                          </p:val>
                                        </p:tav>
                                        <p:tav tm="100000">
                                          <p:val>
                                            <p:strVal val="#ppt_w"/>
                                          </p:val>
                                        </p:tav>
                                      </p:tavLst>
                                    </p:anim>
                                    <p:anim calcmode="lin" valueType="num">
                                      <p:cBhvr>
                                        <p:cTn id="463" dur="500" fill="hold"/>
                                        <p:tgtEl>
                                          <p:spTgt spid="39006"/>
                                        </p:tgtEl>
                                        <p:attrNameLst>
                                          <p:attrName>ppt_h</p:attrName>
                                        </p:attrNameLst>
                                      </p:cBhvr>
                                      <p:tavLst>
                                        <p:tav tm="0">
                                          <p:val>
                                            <p:fltVal val="0"/>
                                          </p:val>
                                        </p:tav>
                                        <p:tav tm="100000">
                                          <p:val>
                                            <p:strVal val="#ppt_h"/>
                                          </p:val>
                                        </p:tav>
                                      </p:tavLst>
                                    </p:anim>
                                  </p:childTnLst>
                                </p:cTn>
                              </p:par>
                            </p:childTnLst>
                          </p:cTn>
                        </p:par>
                        <p:par>
                          <p:cTn id="464" fill="hold" nodeType="afterGroup">
                            <p:stCondLst>
                              <p:cond delay="46000"/>
                            </p:stCondLst>
                            <p:childTnLst>
                              <p:par>
                                <p:cTn id="465" presetID="23" presetClass="entr" presetSubtype="16" fill="hold" grpId="0" nodeType="afterEffect">
                                  <p:stCondLst>
                                    <p:cond delay="0"/>
                                  </p:stCondLst>
                                  <p:childTnLst>
                                    <p:set>
                                      <p:cBhvr>
                                        <p:cTn id="466" dur="1" fill="hold">
                                          <p:stCondLst>
                                            <p:cond delay="0"/>
                                          </p:stCondLst>
                                        </p:cTn>
                                        <p:tgtEl>
                                          <p:spTgt spid="39007"/>
                                        </p:tgtEl>
                                        <p:attrNameLst>
                                          <p:attrName>style.visibility</p:attrName>
                                        </p:attrNameLst>
                                      </p:cBhvr>
                                      <p:to>
                                        <p:strVal val="visible"/>
                                      </p:to>
                                    </p:set>
                                    <p:anim calcmode="lin" valueType="num">
                                      <p:cBhvr>
                                        <p:cTn id="467" dur="500" fill="hold"/>
                                        <p:tgtEl>
                                          <p:spTgt spid="39007"/>
                                        </p:tgtEl>
                                        <p:attrNameLst>
                                          <p:attrName>ppt_w</p:attrName>
                                        </p:attrNameLst>
                                      </p:cBhvr>
                                      <p:tavLst>
                                        <p:tav tm="0">
                                          <p:val>
                                            <p:fltVal val="0"/>
                                          </p:val>
                                        </p:tav>
                                        <p:tav tm="100000">
                                          <p:val>
                                            <p:strVal val="#ppt_w"/>
                                          </p:val>
                                        </p:tav>
                                      </p:tavLst>
                                    </p:anim>
                                    <p:anim calcmode="lin" valueType="num">
                                      <p:cBhvr>
                                        <p:cTn id="468" dur="500" fill="hold"/>
                                        <p:tgtEl>
                                          <p:spTgt spid="39007"/>
                                        </p:tgtEl>
                                        <p:attrNameLst>
                                          <p:attrName>ppt_h</p:attrName>
                                        </p:attrNameLst>
                                      </p:cBhvr>
                                      <p:tavLst>
                                        <p:tav tm="0">
                                          <p:val>
                                            <p:fltVal val="0"/>
                                          </p:val>
                                        </p:tav>
                                        <p:tav tm="100000">
                                          <p:val>
                                            <p:strVal val="#ppt_h"/>
                                          </p:val>
                                        </p:tav>
                                      </p:tavLst>
                                    </p:anim>
                                  </p:childTnLst>
                                </p:cTn>
                              </p:par>
                            </p:childTnLst>
                          </p:cTn>
                        </p:par>
                        <p:par>
                          <p:cTn id="469" fill="hold" nodeType="afterGroup">
                            <p:stCondLst>
                              <p:cond delay="46500"/>
                            </p:stCondLst>
                            <p:childTnLst>
                              <p:par>
                                <p:cTn id="470" presetID="23" presetClass="entr" presetSubtype="16" fill="hold" grpId="0" nodeType="afterEffect">
                                  <p:stCondLst>
                                    <p:cond delay="0"/>
                                  </p:stCondLst>
                                  <p:childTnLst>
                                    <p:set>
                                      <p:cBhvr>
                                        <p:cTn id="471" dur="1" fill="hold">
                                          <p:stCondLst>
                                            <p:cond delay="0"/>
                                          </p:stCondLst>
                                        </p:cTn>
                                        <p:tgtEl>
                                          <p:spTgt spid="39008"/>
                                        </p:tgtEl>
                                        <p:attrNameLst>
                                          <p:attrName>style.visibility</p:attrName>
                                        </p:attrNameLst>
                                      </p:cBhvr>
                                      <p:to>
                                        <p:strVal val="visible"/>
                                      </p:to>
                                    </p:set>
                                    <p:anim calcmode="lin" valueType="num">
                                      <p:cBhvr>
                                        <p:cTn id="472" dur="500" fill="hold"/>
                                        <p:tgtEl>
                                          <p:spTgt spid="39008"/>
                                        </p:tgtEl>
                                        <p:attrNameLst>
                                          <p:attrName>ppt_w</p:attrName>
                                        </p:attrNameLst>
                                      </p:cBhvr>
                                      <p:tavLst>
                                        <p:tav tm="0">
                                          <p:val>
                                            <p:fltVal val="0"/>
                                          </p:val>
                                        </p:tav>
                                        <p:tav tm="100000">
                                          <p:val>
                                            <p:strVal val="#ppt_w"/>
                                          </p:val>
                                        </p:tav>
                                      </p:tavLst>
                                    </p:anim>
                                    <p:anim calcmode="lin" valueType="num">
                                      <p:cBhvr>
                                        <p:cTn id="473" dur="500" fill="hold"/>
                                        <p:tgtEl>
                                          <p:spTgt spid="39008"/>
                                        </p:tgtEl>
                                        <p:attrNameLst>
                                          <p:attrName>ppt_h</p:attrName>
                                        </p:attrNameLst>
                                      </p:cBhvr>
                                      <p:tavLst>
                                        <p:tav tm="0">
                                          <p:val>
                                            <p:fltVal val="0"/>
                                          </p:val>
                                        </p:tav>
                                        <p:tav tm="100000">
                                          <p:val>
                                            <p:strVal val="#ppt_h"/>
                                          </p:val>
                                        </p:tav>
                                      </p:tavLst>
                                    </p:anim>
                                  </p:childTnLst>
                                </p:cTn>
                              </p:par>
                            </p:childTnLst>
                          </p:cTn>
                        </p:par>
                        <p:par>
                          <p:cTn id="474" fill="hold" nodeType="afterGroup">
                            <p:stCondLst>
                              <p:cond delay="47000"/>
                            </p:stCondLst>
                            <p:childTnLst>
                              <p:par>
                                <p:cTn id="475" presetID="23" presetClass="entr" presetSubtype="16" fill="hold" grpId="0" nodeType="afterEffect">
                                  <p:stCondLst>
                                    <p:cond delay="0"/>
                                  </p:stCondLst>
                                  <p:childTnLst>
                                    <p:set>
                                      <p:cBhvr>
                                        <p:cTn id="476" dur="1" fill="hold">
                                          <p:stCondLst>
                                            <p:cond delay="0"/>
                                          </p:stCondLst>
                                        </p:cTn>
                                        <p:tgtEl>
                                          <p:spTgt spid="39009"/>
                                        </p:tgtEl>
                                        <p:attrNameLst>
                                          <p:attrName>style.visibility</p:attrName>
                                        </p:attrNameLst>
                                      </p:cBhvr>
                                      <p:to>
                                        <p:strVal val="visible"/>
                                      </p:to>
                                    </p:set>
                                    <p:anim calcmode="lin" valueType="num">
                                      <p:cBhvr>
                                        <p:cTn id="477" dur="500" fill="hold"/>
                                        <p:tgtEl>
                                          <p:spTgt spid="39009"/>
                                        </p:tgtEl>
                                        <p:attrNameLst>
                                          <p:attrName>ppt_w</p:attrName>
                                        </p:attrNameLst>
                                      </p:cBhvr>
                                      <p:tavLst>
                                        <p:tav tm="0">
                                          <p:val>
                                            <p:fltVal val="0"/>
                                          </p:val>
                                        </p:tav>
                                        <p:tav tm="100000">
                                          <p:val>
                                            <p:strVal val="#ppt_w"/>
                                          </p:val>
                                        </p:tav>
                                      </p:tavLst>
                                    </p:anim>
                                    <p:anim calcmode="lin" valueType="num">
                                      <p:cBhvr>
                                        <p:cTn id="478" dur="500" fill="hold"/>
                                        <p:tgtEl>
                                          <p:spTgt spid="39009"/>
                                        </p:tgtEl>
                                        <p:attrNameLst>
                                          <p:attrName>ppt_h</p:attrName>
                                        </p:attrNameLst>
                                      </p:cBhvr>
                                      <p:tavLst>
                                        <p:tav tm="0">
                                          <p:val>
                                            <p:fltVal val="0"/>
                                          </p:val>
                                        </p:tav>
                                        <p:tav tm="100000">
                                          <p:val>
                                            <p:strVal val="#ppt_h"/>
                                          </p:val>
                                        </p:tav>
                                      </p:tavLst>
                                    </p:anim>
                                  </p:childTnLst>
                                </p:cTn>
                              </p:par>
                            </p:childTnLst>
                          </p:cTn>
                        </p:par>
                        <p:par>
                          <p:cTn id="479" fill="hold" nodeType="afterGroup">
                            <p:stCondLst>
                              <p:cond delay="47500"/>
                            </p:stCondLst>
                            <p:childTnLst>
                              <p:par>
                                <p:cTn id="480" presetID="23" presetClass="entr" presetSubtype="16" fill="hold" grpId="0" nodeType="afterEffect">
                                  <p:stCondLst>
                                    <p:cond delay="0"/>
                                  </p:stCondLst>
                                  <p:childTnLst>
                                    <p:set>
                                      <p:cBhvr>
                                        <p:cTn id="481" dur="1" fill="hold">
                                          <p:stCondLst>
                                            <p:cond delay="0"/>
                                          </p:stCondLst>
                                        </p:cTn>
                                        <p:tgtEl>
                                          <p:spTgt spid="39010"/>
                                        </p:tgtEl>
                                        <p:attrNameLst>
                                          <p:attrName>style.visibility</p:attrName>
                                        </p:attrNameLst>
                                      </p:cBhvr>
                                      <p:to>
                                        <p:strVal val="visible"/>
                                      </p:to>
                                    </p:set>
                                    <p:anim calcmode="lin" valueType="num">
                                      <p:cBhvr>
                                        <p:cTn id="482" dur="500" fill="hold"/>
                                        <p:tgtEl>
                                          <p:spTgt spid="39010"/>
                                        </p:tgtEl>
                                        <p:attrNameLst>
                                          <p:attrName>ppt_w</p:attrName>
                                        </p:attrNameLst>
                                      </p:cBhvr>
                                      <p:tavLst>
                                        <p:tav tm="0">
                                          <p:val>
                                            <p:fltVal val="0"/>
                                          </p:val>
                                        </p:tav>
                                        <p:tav tm="100000">
                                          <p:val>
                                            <p:strVal val="#ppt_w"/>
                                          </p:val>
                                        </p:tav>
                                      </p:tavLst>
                                    </p:anim>
                                    <p:anim calcmode="lin" valueType="num">
                                      <p:cBhvr>
                                        <p:cTn id="483" dur="500" fill="hold"/>
                                        <p:tgtEl>
                                          <p:spTgt spid="39010"/>
                                        </p:tgtEl>
                                        <p:attrNameLst>
                                          <p:attrName>ppt_h</p:attrName>
                                        </p:attrNameLst>
                                      </p:cBhvr>
                                      <p:tavLst>
                                        <p:tav tm="0">
                                          <p:val>
                                            <p:fltVal val="0"/>
                                          </p:val>
                                        </p:tav>
                                        <p:tav tm="100000">
                                          <p:val>
                                            <p:strVal val="#ppt_h"/>
                                          </p:val>
                                        </p:tav>
                                      </p:tavLst>
                                    </p:anim>
                                  </p:childTnLst>
                                </p:cTn>
                              </p:par>
                            </p:childTnLst>
                          </p:cTn>
                        </p:par>
                        <p:par>
                          <p:cTn id="484" fill="hold" nodeType="afterGroup">
                            <p:stCondLst>
                              <p:cond delay="48000"/>
                            </p:stCondLst>
                            <p:childTnLst>
                              <p:par>
                                <p:cTn id="485" presetID="23" presetClass="entr" presetSubtype="16" fill="hold" grpId="0" nodeType="afterEffect">
                                  <p:stCondLst>
                                    <p:cond delay="0"/>
                                  </p:stCondLst>
                                  <p:childTnLst>
                                    <p:set>
                                      <p:cBhvr>
                                        <p:cTn id="486" dur="1" fill="hold">
                                          <p:stCondLst>
                                            <p:cond delay="0"/>
                                          </p:stCondLst>
                                        </p:cTn>
                                        <p:tgtEl>
                                          <p:spTgt spid="39011"/>
                                        </p:tgtEl>
                                        <p:attrNameLst>
                                          <p:attrName>style.visibility</p:attrName>
                                        </p:attrNameLst>
                                      </p:cBhvr>
                                      <p:to>
                                        <p:strVal val="visible"/>
                                      </p:to>
                                    </p:set>
                                    <p:anim calcmode="lin" valueType="num">
                                      <p:cBhvr>
                                        <p:cTn id="487" dur="500" fill="hold"/>
                                        <p:tgtEl>
                                          <p:spTgt spid="39011"/>
                                        </p:tgtEl>
                                        <p:attrNameLst>
                                          <p:attrName>ppt_w</p:attrName>
                                        </p:attrNameLst>
                                      </p:cBhvr>
                                      <p:tavLst>
                                        <p:tav tm="0">
                                          <p:val>
                                            <p:fltVal val="0"/>
                                          </p:val>
                                        </p:tav>
                                        <p:tav tm="100000">
                                          <p:val>
                                            <p:strVal val="#ppt_w"/>
                                          </p:val>
                                        </p:tav>
                                      </p:tavLst>
                                    </p:anim>
                                    <p:anim calcmode="lin" valueType="num">
                                      <p:cBhvr>
                                        <p:cTn id="488" dur="500" fill="hold"/>
                                        <p:tgtEl>
                                          <p:spTgt spid="39011"/>
                                        </p:tgtEl>
                                        <p:attrNameLst>
                                          <p:attrName>ppt_h</p:attrName>
                                        </p:attrNameLst>
                                      </p:cBhvr>
                                      <p:tavLst>
                                        <p:tav tm="0">
                                          <p:val>
                                            <p:fltVal val="0"/>
                                          </p:val>
                                        </p:tav>
                                        <p:tav tm="100000">
                                          <p:val>
                                            <p:strVal val="#ppt_h"/>
                                          </p:val>
                                        </p:tav>
                                      </p:tavLst>
                                    </p:anim>
                                  </p:childTnLst>
                                </p:cTn>
                              </p:par>
                            </p:childTnLst>
                          </p:cTn>
                        </p:par>
                        <p:par>
                          <p:cTn id="489" fill="hold" nodeType="afterGroup">
                            <p:stCondLst>
                              <p:cond delay="48500"/>
                            </p:stCondLst>
                            <p:childTnLst>
                              <p:par>
                                <p:cTn id="490" presetID="23" presetClass="entr" presetSubtype="16" fill="hold" grpId="0" nodeType="afterEffect">
                                  <p:stCondLst>
                                    <p:cond delay="0"/>
                                  </p:stCondLst>
                                  <p:childTnLst>
                                    <p:set>
                                      <p:cBhvr>
                                        <p:cTn id="491" dur="1" fill="hold">
                                          <p:stCondLst>
                                            <p:cond delay="0"/>
                                          </p:stCondLst>
                                        </p:cTn>
                                        <p:tgtEl>
                                          <p:spTgt spid="39012"/>
                                        </p:tgtEl>
                                        <p:attrNameLst>
                                          <p:attrName>style.visibility</p:attrName>
                                        </p:attrNameLst>
                                      </p:cBhvr>
                                      <p:to>
                                        <p:strVal val="visible"/>
                                      </p:to>
                                    </p:set>
                                    <p:anim calcmode="lin" valueType="num">
                                      <p:cBhvr>
                                        <p:cTn id="492" dur="500" fill="hold"/>
                                        <p:tgtEl>
                                          <p:spTgt spid="39012"/>
                                        </p:tgtEl>
                                        <p:attrNameLst>
                                          <p:attrName>ppt_w</p:attrName>
                                        </p:attrNameLst>
                                      </p:cBhvr>
                                      <p:tavLst>
                                        <p:tav tm="0">
                                          <p:val>
                                            <p:fltVal val="0"/>
                                          </p:val>
                                        </p:tav>
                                        <p:tav tm="100000">
                                          <p:val>
                                            <p:strVal val="#ppt_w"/>
                                          </p:val>
                                        </p:tav>
                                      </p:tavLst>
                                    </p:anim>
                                    <p:anim calcmode="lin" valueType="num">
                                      <p:cBhvr>
                                        <p:cTn id="493" dur="500" fill="hold"/>
                                        <p:tgtEl>
                                          <p:spTgt spid="39012"/>
                                        </p:tgtEl>
                                        <p:attrNameLst>
                                          <p:attrName>ppt_h</p:attrName>
                                        </p:attrNameLst>
                                      </p:cBhvr>
                                      <p:tavLst>
                                        <p:tav tm="0">
                                          <p:val>
                                            <p:fltVal val="0"/>
                                          </p:val>
                                        </p:tav>
                                        <p:tav tm="100000">
                                          <p:val>
                                            <p:strVal val="#ppt_h"/>
                                          </p:val>
                                        </p:tav>
                                      </p:tavLst>
                                    </p:anim>
                                  </p:childTnLst>
                                </p:cTn>
                              </p:par>
                            </p:childTnLst>
                          </p:cTn>
                        </p:par>
                        <p:par>
                          <p:cTn id="494" fill="hold" nodeType="afterGroup">
                            <p:stCondLst>
                              <p:cond delay="49000"/>
                            </p:stCondLst>
                            <p:childTnLst>
                              <p:par>
                                <p:cTn id="495" presetID="23" presetClass="entr" presetSubtype="16" fill="hold" grpId="0" nodeType="afterEffect">
                                  <p:stCondLst>
                                    <p:cond delay="0"/>
                                  </p:stCondLst>
                                  <p:childTnLst>
                                    <p:set>
                                      <p:cBhvr>
                                        <p:cTn id="496" dur="1" fill="hold">
                                          <p:stCondLst>
                                            <p:cond delay="0"/>
                                          </p:stCondLst>
                                        </p:cTn>
                                        <p:tgtEl>
                                          <p:spTgt spid="39013"/>
                                        </p:tgtEl>
                                        <p:attrNameLst>
                                          <p:attrName>style.visibility</p:attrName>
                                        </p:attrNameLst>
                                      </p:cBhvr>
                                      <p:to>
                                        <p:strVal val="visible"/>
                                      </p:to>
                                    </p:set>
                                    <p:anim calcmode="lin" valueType="num">
                                      <p:cBhvr>
                                        <p:cTn id="497" dur="500" fill="hold"/>
                                        <p:tgtEl>
                                          <p:spTgt spid="39013"/>
                                        </p:tgtEl>
                                        <p:attrNameLst>
                                          <p:attrName>ppt_w</p:attrName>
                                        </p:attrNameLst>
                                      </p:cBhvr>
                                      <p:tavLst>
                                        <p:tav tm="0">
                                          <p:val>
                                            <p:fltVal val="0"/>
                                          </p:val>
                                        </p:tav>
                                        <p:tav tm="100000">
                                          <p:val>
                                            <p:strVal val="#ppt_w"/>
                                          </p:val>
                                        </p:tav>
                                      </p:tavLst>
                                    </p:anim>
                                    <p:anim calcmode="lin" valueType="num">
                                      <p:cBhvr>
                                        <p:cTn id="498" dur="500" fill="hold"/>
                                        <p:tgtEl>
                                          <p:spTgt spid="39013"/>
                                        </p:tgtEl>
                                        <p:attrNameLst>
                                          <p:attrName>ppt_h</p:attrName>
                                        </p:attrNameLst>
                                      </p:cBhvr>
                                      <p:tavLst>
                                        <p:tav tm="0">
                                          <p:val>
                                            <p:fltVal val="0"/>
                                          </p:val>
                                        </p:tav>
                                        <p:tav tm="100000">
                                          <p:val>
                                            <p:strVal val="#ppt_h"/>
                                          </p:val>
                                        </p:tav>
                                      </p:tavLst>
                                    </p:anim>
                                  </p:childTnLst>
                                </p:cTn>
                              </p:par>
                            </p:childTnLst>
                          </p:cTn>
                        </p:par>
                        <p:par>
                          <p:cTn id="499" fill="hold" nodeType="afterGroup">
                            <p:stCondLst>
                              <p:cond delay="49500"/>
                            </p:stCondLst>
                            <p:childTnLst>
                              <p:par>
                                <p:cTn id="500" presetID="23" presetClass="entr" presetSubtype="16" fill="hold" grpId="0" nodeType="afterEffect">
                                  <p:stCondLst>
                                    <p:cond delay="0"/>
                                  </p:stCondLst>
                                  <p:childTnLst>
                                    <p:set>
                                      <p:cBhvr>
                                        <p:cTn id="501" dur="1" fill="hold">
                                          <p:stCondLst>
                                            <p:cond delay="0"/>
                                          </p:stCondLst>
                                        </p:cTn>
                                        <p:tgtEl>
                                          <p:spTgt spid="39014"/>
                                        </p:tgtEl>
                                        <p:attrNameLst>
                                          <p:attrName>style.visibility</p:attrName>
                                        </p:attrNameLst>
                                      </p:cBhvr>
                                      <p:to>
                                        <p:strVal val="visible"/>
                                      </p:to>
                                    </p:set>
                                    <p:anim calcmode="lin" valueType="num">
                                      <p:cBhvr>
                                        <p:cTn id="502" dur="500" fill="hold"/>
                                        <p:tgtEl>
                                          <p:spTgt spid="39014"/>
                                        </p:tgtEl>
                                        <p:attrNameLst>
                                          <p:attrName>ppt_w</p:attrName>
                                        </p:attrNameLst>
                                      </p:cBhvr>
                                      <p:tavLst>
                                        <p:tav tm="0">
                                          <p:val>
                                            <p:fltVal val="0"/>
                                          </p:val>
                                        </p:tav>
                                        <p:tav tm="100000">
                                          <p:val>
                                            <p:strVal val="#ppt_w"/>
                                          </p:val>
                                        </p:tav>
                                      </p:tavLst>
                                    </p:anim>
                                    <p:anim calcmode="lin" valueType="num">
                                      <p:cBhvr>
                                        <p:cTn id="503" dur="500" fill="hold"/>
                                        <p:tgtEl>
                                          <p:spTgt spid="39014"/>
                                        </p:tgtEl>
                                        <p:attrNameLst>
                                          <p:attrName>ppt_h</p:attrName>
                                        </p:attrNameLst>
                                      </p:cBhvr>
                                      <p:tavLst>
                                        <p:tav tm="0">
                                          <p:val>
                                            <p:fltVal val="0"/>
                                          </p:val>
                                        </p:tav>
                                        <p:tav tm="100000">
                                          <p:val>
                                            <p:strVal val="#ppt_h"/>
                                          </p:val>
                                        </p:tav>
                                      </p:tavLst>
                                    </p:anim>
                                  </p:childTnLst>
                                </p:cTn>
                              </p:par>
                            </p:childTnLst>
                          </p:cTn>
                        </p:par>
                        <p:par>
                          <p:cTn id="504" fill="hold" nodeType="afterGroup">
                            <p:stCondLst>
                              <p:cond delay="50000"/>
                            </p:stCondLst>
                            <p:childTnLst>
                              <p:par>
                                <p:cTn id="505" presetID="23" presetClass="entr" presetSubtype="16" fill="hold" grpId="0" nodeType="afterEffect">
                                  <p:stCondLst>
                                    <p:cond delay="0"/>
                                  </p:stCondLst>
                                  <p:childTnLst>
                                    <p:set>
                                      <p:cBhvr>
                                        <p:cTn id="506" dur="1" fill="hold">
                                          <p:stCondLst>
                                            <p:cond delay="0"/>
                                          </p:stCondLst>
                                        </p:cTn>
                                        <p:tgtEl>
                                          <p:spTgt spid="39015"/>
                                        </p:tgtEl>
                                        <p:attrNameLst>
                                          <p:attrName>style.visibility</p:attrName>
                                        </p:attrNameLst>
                                      </p:cBhvr>
                                      <p:to>
                                        <p:strVal val="visible"/>
                                      </p:to>
                                    </p:set>
                                    <p:anim calcmode="lin" valueType="num">
                                      <p:cBhvr>
                                        <p:cTn id="507" dur="500" fill="hold"/>
                                        <p:tgtEl>
                                          <p:spTgt spid="39015"/>
                                        </p:tgtEl>
                                        <p:attrNameLst>
                                          <p:attrName>ppt_w</p:attrName>
                                        </p:attrNameLst>
                                      </p:cBhvr>
                                      <p:tavLst>
                                        <p:tav tm="0">
                                          <p:val>
                                            <p:fltVal val="0"/>
                                          </p:val>
                                        </p:tav>
                                        <p:tav tm="100000">
                                          <p:val>
                                            <p:strVal val="#ppt_w"/>
                                          </p:val>
                                        </p:tav>
                                      </p:tavLst>
                                    </p:anim>
                                    <p:anim calcmode="lin" valueType="num">
                                      <p:cBhvr>
                                        <p:cTn id="508" dur="500" fill="hold"/>
                                        <p:tgtEl>
                                          <p:spTgt spid="39015"/>
                                        </p:tgtEl>
                                        <p:attrNameLst>
                                          <p:attrName>ppt_h</p:attrName>
                                        </p:attrNameLst>
                                      </p:cBhvr>
                                      <p:tavLst>
                                        <p:tav tm="0">
                                          <p:val>
                                            <p:fltVal val="0"/>
                                          </p:val>
                                        </p:tav>
                                        <p:tav tm="100000">
                                          <p:val>
                                            <p:strVal val="#ppt_h"/>
                                          </p:val>
                                        </p:tav>
                                      </p:tavLst>
                                    </p:anim>
                                  </p:childTnLst>
                                </p:cTn>
                              </p:par>
                            </p:childTnLst>
                          </p:cTn>
                        </p:par>
                        <p:par>
                          <p:cTn id="509" fill="hold" nodeType="afterGroup">
                            <p:stCondLst>
                              <p:cond delay="50500"/>
                            </p:stCondLst>
                            <p:childTnLst>
                              <p:par>
                                <p:cTn id="510" presetID="23" presetClass="entr" presetSubtype="16" fill="hold" grpId="0" nodeType="afterEffect">
                                  <p:stCondLst>
                                    <p:cond delay="0"/>
                                  </p:stCondLst>
                                  <p:childTnLst>
                                    <p:set>
                                      <p:cBhvr>
                                        <p:cTn id="511" dur="1" fill="hold">
                                          <p:stCondLst>
                                            <p:cond delay="0"/>
                                          </p:stCondLst>
                                        </p:cTn>
                                        <p:tgtEl>
                                          <p:spTgt spid="39016"/>
                                        </p:tgtEl>
                                        <p:attrNameLst>
                                          <p:attrName>style.visibility</p:attrName>
                                        </p:attrNameLst>
                                      </p:cBhvr>
                                      <p:to>
                                        <p:strVal val="visible"/>
                                      </p:to>
                                    </p:set>
                                    <p:anim calcmode="lin" valueType="num">
                                      <p:cBhvr>
                                        <p:cTn id="512" dur="500" fill="hold"/>
                                        <p:tgtEl>
                                          <p:spTgt spid="39016"/>
                                        </p:tgtEl>
                                        <p:attrNameLst>
                                          <p:attrName>ppt_w</p:attrName>
                                        </p:attrNameLst>
                                      </p:cBhvr>
                                      <p:tavLst>
                                        <p:tav tm="0">
                                          <p:val>
                                            <p:fltVal val="0"/>
                                          </p:val>
                                        </p:tav>
                                        <p:tav tm="100000">
                                          <p:val>
                                            <p:strVal val="#ppt_w"/>
                                          </p:val>
                                        </p:tav>
                                      </p:tavLst>
                                    </p:anim>
                                    <p:anim calcmode="lin" valueType="num">
                                      <p:cBhvr>
                                        <p:cTn id="513" dur="500" fill="hold"/>
                                        <p:tgtEl>
                                          <p:spTgt spid="39016"/>
                                        </p:tgtEl>
                                        <p:attrNameLst>
                                          <p:attrName>ppt_h</p:attrName>
                                        </p:attrNameLst>
                                      </p:cBhvr>
                                      <p:tavLst>
                                        <p:tav tm="0">
                                          <p:val>
                                            <p:fltVal val="0"/>
                                          </p:val>
                                        </p:tav>
                                        <p:tav tm="100000">
                                          <p:val>
                                            <p:strVal val="#ppt_h"/>
                                          </p:val>
                                        </p:tav>
                                      </p:tavLst>
                                    </p:anim>
                                  </p:childTnLst>
                                </p:cTn>
                              </p:par>
                            </p:childTnLst>
                          </p:cTn>
                        </p:par>
                        <p:par>
                          <p:cTn id="514" fill="hold" nodeType="afterGroup">
                            <p:stCondLst>
                              <p:cond delay="51000"/>
                            </p:stCondLst>
                            <p:childTnLst>
                              <p:par>
                                <p:cTn id="515" presetID="23" presetClass="entr" presetSubtype="16" fill="hold" grpId="0" nodeType="afterEffect">
                                  <p:stCondLst>
                                    <p:cond delay="0"/>
                                  </p:stCondLst>
                                  <p:childTnLst>
                                    <p:set>
                                      <p:cBhvr>
                                        <p:cTn id="516" dur="1" fill="hold">
                                          <p:stCondLst>
                                            <p:cond delay="0"/>
                                          </p:stCondLst>
                                        </p:cTn>
                                        <p:tgtEl>
                                          <p:spTgt spid="39017"/>
                                        </p:tgtEl>
                                        <p:attrNameLst>
                                          <p:attrName>style.visibility</p:attrName>
                                        </p:attrNameLst>
                                      </p:cBhvr>
                                      <p:to>
                                        <p:strVal val="visible"/>
                                      </p:to>
                                    </p:set>
                                    <p:anim calcmode="lin" valueType="num">
                                      <p:cBhvr>
                                        <p:cTn id="517" dur="500" fill="hold"/>
                                        <p:tgtEl>
                                          <p:spTgt spid="39017"/>
                                        </p:tgtEl>
                                        <p:attrNameLst>
                                          <p:attrName>ppt_w</p:attrName>
                                        </p:attrNameLst>
                                      </p:cBhvr>
                                      <p:tavLst>
                                        <p:tav tm="0">
                                          <p:val>
                                            <p:fltVal val="0"/>
                                          </p:val>
                                        </p:tav>
                                        <p:tav tm="100000">
                                          <p:val>
                                            <p:strVal val="#ppt_w"/>
                                          </p:val>
                                        </p:tav>
                                      </p:tavLst>
                                    </p:anim>
                                    <p:anim calcmode="lin" valueType="num">
                                      <p:cBhvr>
                                        <p:cTn id="518" dur="500" fill="hold"/>
                                        <p:tgtEl>
                                          <p:spTgt spid="39017"/>
                                        </p:tgtEl>
                                        <p:attrNameLst>
                                          <p:attrName>ppt_h</p:attrName>
                                        </p:attrNameLst>
                                      </p:cBhvr>
                                      <p:tavLst>
                                        <p:tav tm="0">
                                          <p:val>
                                            <p:fltVal val="0"/>
                                          </p:val>
                                        </p:tav>
                                        <p:tav tm="100000">
                                          <p:val>
                                            <p:strVal val="#ppt_h"/>
                                          </p:val>
                                        </p:tav>
                                      </p:tavLst>
                                    </p:anim>
                                  </p:childTnLst>
                                </p:cTn>
                              </p:par>
                            </p:childTnLst>
                          </p:cTn>
                        </p:par>
                        <p:par>
                          <p:cTn id="519" fill="hold" nodeType="afterGroup">
                            <p:stCondLst>
                              <p:cond delay="51500"/>
                            </p:stCondLst>
                            <p:childTnLst>
                              <p:par>
                                <p:cTn id="520" presetID="23" presetClass="entr" presetSubtype="16" fill="hold" grpId="0" nodeType="afterEffect">
                                  <p:stCondLst>
                                    <p:cond delay="0"/>
                                  </p:stCondLst>
                                  <p:childTnLst>
                                    <p:set>
                                      <p:cBhvr>
                                        <p:cTn id="521" dur="1" fill="hold">
                                          <p:stCondLst>
                                            <p:cond delay="0"/>
                                          </p:stCondLst>
                                        </p:cTn>
                                        <p:tgtEl>
                                          <p:spTgt spid="39018"/>
                                        </p:tgtEl>
                                        <p:attrNameLst>
                                          <p:attrName>style.visibility</p:attrName>
                                        </p:attrNameLst>
                                      </p:cBhvr>
                                      <p:to>
                                        <p:strVal val="visible"/>
                                      </p:to>
                                    </p:set>
                                    <p:anim calcmode="lin" valueType="num">
                                      <p:cBhvr>
                                        <p:cTn id="522" dur="500" fill="hold"/>
                                        <p:tgtEl>
                                          <p:spTgt spid="39018"/>
                                        </p:tgtEl>
                                        <p:attrNameLst>
                                          <p:attrName>ppt_w</p:attrName>
                                        </p:attrNameLst>
                                      </p:cBhvr>
                                      <p:tavLst>
                                        <p:tav tm="0">
                                          <p:val>
                                            <p:fltVal val="0"/>
                                          </p:val>
                                        </p:tav>
                                        <p:tav tm="100000">
                                          <p:val>
                                            <p:strVal val="#ppt_w"/>
                                          </p:val>
                                        </p:tav>
                                      </p:tavLst>
                                    </p:anim>
                                    <p:anim calcmode="lin" valueType="num">
                                      <p:cBhvr>
                                        <p:cTn id="523" dur="500" fill="hold"/>
                                        <p:tgtEl>
                                          <p:spTgt spid="39018"/>
                                        </p:tgtEl>
                                        <p:attrNameLst>
                                          <p:attrName>ppt_h</p:attrName>
                                        </p:attrNameLst>
                                      </p:cBhvr>
                                      <p:tavLst>
                                        <p:tav tm="0">
                                          <p:val>
                                            <p:fltVal val="0"/>
                                          </p:val>
                                        </p:tav>
                                        <p:tav tm="100000">
                                          <p:val>
                                            <p:strVal val="#ppt_h"/>
                                          </p:val>
                                        </p:tav>
                                      </p:tavLst>
                                    </p:anim>
                                  </p:childTnLst>
                                </p:cTn>
                              </p:par>
                            </p:childTnLst>
                          </p:cTn>
                        </p:par>
                        <p:par>
                          <p:cTn id="524" fill="hold" nodeType="afterGroup">
                            <p:stCondLst>
                              <p:cond delay="52000"/>
                            </p:stCondLst>
                            <p:childTnLst>
                              <p:par>
                                <p:cTn id="525" presetID="23" presetClass="entr" presetSubtype="16" fill="hold" grpId="0" nodeType="afterEffect">
                                  <p:stCondLst>
                                    <p:cond delay="0"/>
                                  </p:stCondLst>
                                  <p:childTnLst>
                                    <p:set>
                                      <p:cBhvr>
                                        <p:cTn id="526" dur="1" fill="hold">
                                          <p:stCondLst>
                                            <p:cond delay="0"/>
                                          </p:stCondLst>
                                        </p:cTn>
                                        <p:tgtEl>
                                          <p:spTgt spid="39019"/>
                                        </p:tgtEl>
                                        <p:attrNameLst>
                                          <p:attrName>style.visibility</p:attrName>
                                        </p:attrNameLst>
                                      </p:cBhvr>
                                      <p:to>
                                        <p:strVal val="visible"/>
                                      </p:to>
                                    </p:set>
                                    <p:anim calcmode="lin" valueType="num">
                                      <p:cBhvr>
                                        <p:cTn id="527" dur="500" fill="hold"/>
                                        <p:tgtEl>
                                          <p:spTgt spid="39019"/>
                                        </p:tgtEl>
                                        <p:attrNameLst>
                                          <p:attrName>ppt_w</p:attrName>
                                        </p:attrNameLst>
                                      </p:cBhvr>
                                      <p:tavLst>
                                        <p:tav tm="0">
                                          <p:val>
                                            <p:fltVal val="0"/>
                                          </p:val>
                                        </p:tav>
                                        <p:tav tm="100000">
                                          <p:val>
                                            <p:strVal val="#ppt_w"/>
                                          </p:val>
                                        </p:tav>
                                      </p:tavLst>
                                    </p:anim>
                                    <p:anim calcmode="lin" valueType="num">
                                      <p:cBhvr>
                                        <p:cTn id="528" dur="500" fill="hold"/>
                                        <p:tgtEl>
                                          <p:spTgt spid="39019"/>
                                        </p:tgtEl>
                                        <p:attrNameLst>
                                          <p:attrName>ppt_h</p:attrName>
                                        </p:attrNameLst>
                                      </p:cBhvr>
                                      <p:tavLst>
                                        <p:tav tm="0">
                                          <p:val>
                                            <p:fltVal val="0"/>
                                          </p:val>
                                        </p:tav>
                                        <p:tav tm="100000">
                                          <p:val>
                                            <p:strVal val="#ppt_h"/>
                                          </p:val>
                                        </p:tav>
                                      </p:tavLst>
                                    </p:anim>
                                  </p:childTnLst>
                                </p:cTn>
                              </p:par>
                            </p:childTnLst>
                          </p:cTn>
                        </p:par>
                        <p:par>
                          <p:cTn id="529" fill="hold" nodeType="afterGroup">
                            <p:stCondLst>
                              <p:cond delay="52500"/>
                            </p:stCondLst>
                            <p:childTnLst>
                              <p:par>
                                <p:cTn id="530" presetID="23" presetClass="entr" presetSubtype="16" fill="hold" grpId="0" nodeType="afterEffect">
                                  <p:stCondLst>
                                    <p:cond delay="0"/>
                                  </p:stCondLst>
                                  <p:childTnLst>
                                    <p:set>
                                      <p:cBhvr>
                                        <p:cTn id="531" dur="1" fill="hold">
                                          <p:stCondLst>
                                            <p:cond delay="0"/>
                                          </p:stCondLst>
                                        </p:cTn>
                                        <p:tgtEl>
                                          <p:spTgt spid="39020"/>
                                        </p:tgtEl>
                                        <p:attrNameLst>
                                          <p:attrName>style.visibility</p:attrName>
                                        </p:attrNameLst>
                                      </p:cBhvr>
                                      <p:to>
                                        <p:strVal val="visible"/>
                                      </p:to>
                                    </p:set>
                                    <p:anim calcmode="lin" valueType="num">
                                      <p:cBhvr>
                                        <p:cTn id="532" dur="500" fill="hold"/>
                                        <p:tgtEl>
                                          <p:spTgt spid="39020"/>
                                        </p:tgtEl>
                                        <p:attrNameLst>
                                          <p:attrName>ppt_w</p:attrName>
                                        </p:attrNameLst>
                                      </p:cBhvr>
                                      <p:tavLst>
                                        <p:tav tm="0">
                                          <p:val>
                                            <p:fltVal val="0"/>
                                          </p:val>
                                        </p:tav>
                                        <p:tav tm="100000">
                                          <p:val>
                                            <p:strVal val="#ppt_w"/>
                                          </p:val>
                                        </p:tav>
                                      </p:tavLst>
                                    </p:anim>
                                    <p:anim calcmode="lin" valueType="num">
                                      <p:cBhvr>
                                        <p:cTn id="533" dur="500" fill="hold"/>
                                        <p:tgtEl>
                                          <p:spTgt spid="39020"/>
                                        </p:tgtEl>
                                        <p:attrNameLst>
                                          <p:attrName>ppt_h</p:attrName>
                                        </p:attrNameLst>
                                      </p:cBhvr>
                                      <p:tavLst>
                                        <p:tav tm="0">
                                          <p:val>
                                            <p:fltVal val="0"/>
                                          </p:val>
                                        </p:tav>
                                        <p:tav tm="100000">
                                          <p:val>
                                            <p:strVal val="#ppt_h"/>
                                          </p:val>
                                        </p:tav>
                                      </p:tavLst>
                                    </p:anim>
                                  </p:childTnLst>
                                </p:cTn>
                              </p:par>
                            </p:childTnLst>
                          </p:cTn>
                        </p:par>
                        <p:par>
                          <p:cTn id="534" fill="hold" nodeType="afterGroup">
                            <p:stCondLst>
                              <p:cond delay="53000"/>
                            </p:stCondLst>
                            <p:childTnLst>
                              <p:par>
                                <p:cTn id="535" presetID="23" presetClass="entr" presetSubtype="16" fill="hold" grpId="0" nodeType="afterEffect">
                                  <p:stCondLst>
                                    <p:cond delay="0"/>
                                  </p:stCondLst>
                                  <p:childTnLst>
                                    <p:set>
                                      <p:cBhvr>
                                        <p:cTn id="536" dur="1" fill="hold">
                                          <p:stCondLst>
                                            <p:cond delay="0"/>
                                          </p:stCondLst>
                                        </p:cTn>
                                        <p:tgtEl>
                                          <p:spTgt spid="39021"/>
                                        </p:tgtEl>
                                        <p:attrNameLst>
                                          <p:attrName>style.visibility</p:attrName>
                                        </p:attrNameLst>
                                      </p:cBhvr>
                                      <p:to>
                                        <p:strVal val="visible"/>
                                      </p:to>
                                    </p:set>
                                    <p:anim calcmode="lin" valueType="num">
                                      <p:cBhvr>
                                        <p:cTn id="537" dur="500" fill="hold"/>
                                        <p:tgtEl>
                                          <p:spTgt spid="39021"/>
                                        </p:tgtEl>
                                        <p:attrNameLst>
                                          <p:attrName>ppt_w</p:attrName>
                                        </p:attrNameLst>
                                      </p:cBhvr>
                                      <p:tavLst>
                                        <p:tav tm="0">
                                          <p:val>
                                            <p:fltVal val="0"/>
                                          </p:val>
                                        </p:tav>
                                        <p:tav tm="100000">
                                          <p:val>
                                            <p:strVal val="#ppt_w"/>
                                          </p:val>
                                        </p:tav>
                                      </p:tavLst>
                                    </p:anim>
                                    <p:anim calcmode="lin" valueType="num">
                                      <p:cBhvr>
                                        <p:cTn id="538" dur="500" fill="hold"/>
                                        <p:tgtEl>
                                          <p:spTgt spid="39021"/>
                                        </p:tgtEl>
                                        <p:attrNameLst>
                                          <p:attrName>ppt_h</p:attrName>
                                        </p:attrNameLst>
                                      </p:cBhvr>
                                      <p:tavLst>
                                        <p:tav tm="0">
                                          <p:val>
                                            <p:fltVal val="0"/>
                                          </p:val>
                                        </p:tav>
                                        <p:tav tm="100000">
                                          <p:val>
                                            <p:strVal val="#ppt_h"/>
                                          </p:val>
                                        </p:tav>
                                      </p:tavLst>
                                    </p:anim>
                                  </p:childTnLst>
                                </p:cTn>
                              </p:par>
                            </p:childTnLst>
                          </p:cTn>
                        </p:par>
                        <p:par>
                          <p:cTn id="539" fill="hold" nodeType="afterGroup">
                            <p:stCondLst>
                              <p:cond delay="53500"/>
                            </p:stCondLst>
                            <p:childTnLst>
                              <p:par>
                                <p:cTn id="540" presetID="23" presetClass="entr" presetSubtype="16" fill="hold" grpId="0" nodeType="afterEffect">
                                  <p:stCondLst>
                                    <p:cond delay="0"/>
                                  </p:stCondLst>
                                  <p:childTnLst>
                                    <p:set>
                                      <p:cBhvr>
                                        <p:cTn id="541" dur="1" fill="hold">
                                          <p:stCondLst>
                                            <p:cond delay="0"/>
                                          </p:stCondLst>
                                        </p:cTn>
                                        <p:tgtEl>
                                          <p:spTgt spid="39022"/>
                                        </p:tgtEl>
                                        <p:attrNameLst>
                                          <p:attrName>style.visibility</p:attrName>
                                        </p:attrNameLst>
                                      </p:cBhvr>
                                      <p:to>
                                        <p:strVal val="visible"/>
                                      </p:to>
                                    </p:set>
                                    <p:anim calcmode="lin" valueType="num">
                                      <p:cBhvr>
                                        <p:cTn id="542" dur="500" fill="hold"/>
                                        <p:tgtEl>
                                          <p:spTgt spid="39022"/>
                                        </p:tgtEl>
                                        <p:attrNameLst>
                                          <p:attrName>ppt_w</p:attrName>
                                        </p:attrNameLst>
                                      </p:cBhvr>
                                      <p:tavLst>
                                        <p:tav tm="0">
                                          <p:val>
                                            <p:fltVal val="0"/>
                                          </p:val>
                                        </p:tav>
                                        <p:tav tm="100000">
                                          <p:val>
                                            <p:strVal val="#ppt_w"/>
                                          </p:val>
                                        </p:tav>
                                      </p:tavLst>
                                    </p:anim>
                                    <p:anim calcmode="lin" valueType="num">
                                      <p:cBhvr>
                                        <p:cTn id="543" dur="500" fill="hold"/>
                                        <p:tgtEl>
                                          <p:spTgt spid="39022"/>
                                        </p:tgtEl>
                                        <p:attrNameLst>
                                          <p:attrName>ppt_h</p:attrName>
                                        </p:attrNameLst>
                                      </p:cBhvr>
                                      <p:tavLst>
                                        <p:tav tm="0">
                                          <p:val>
                                            <p:fltVal val="0"/>
                                          </p:val>
                                        </p:tav>
                                        <p:tav tm="100000">
                                          <p:val>
                                            <p:strVal val="#ppt_h"/>
                                          </p:val>
                                        </p:tav>
                                      </p:tavLst>
                                    </p:anim>
                                  </p:childTnLst>
                                </p:cTn>
                              </p:par>
                            </p:childTnLst>
                          </p:cTn>
                        </p:par>
                        <p:par>
                          <p:cTn id="544" fill="hold" nodeType="afterGroup">
                            <p:stCondLst>
                              <p:cond delay="54000"/>
                            </p:stCondLst>
                            <p:childTnLst>
                              <p:par>
                                <p:cTn id="545" presetID="23" presetClass="entr" presetSubtype="16" fill="hold" grpId="0" nodeType="afterEffect">
                                  <p:stCondLst>
                                    <p:cond delay="0"/>
                                  </p:stCondLst>
                                  <p:childTnLst>
                                    <p:set>
                                      <p:cBhvr>
                                        <p:cTn id="546" dur="1" fill="hold">
                                          <p:stCondLst>
                                            <p:cond delay="0"/>
                                          </p:stCondLst>
                                        </p:cTn>
                                        <p:tgtEl>
                                          <p:spTgt spid="39023"/>
                                        </p:tgtEl>
                                        <p:attrNameLst>
                                          <p:attrName>style.visibility</p:attrName>
                                        </p:attrNameLst>
                                      </p:cBhvr>
                                      <p:to>
                                        <p:strVal val="visible"/>
                                      </p:to>
                                    </p:set>
                                    <p:anim calcmode="lin" valueType="num">
                                      <p:cBhvr>
                                        <p:cTn id="547" dur="500" fill="hold"/>
                                        <p:tgtEl>
                                          <p:spTgt spid="39023"/>
                                        </p:tgtEl>
                                        <p:attrNameLst>
                                          <p:attrName>ppt_w</p:attrName>
                                        </p:attrNameLst>
                                      </p:cBhvr>
                                      <p:tavLst>
                                        <p:tav tm="0">
                                          <p:val>
                                            <p:fltVal val="0"/>
                                          </p:val>
                                        </p:tav>
                                        <p:tav tm="100000">
                                          <p:val>
                                            <p:strVal val="#ppt_w"/>
                                          </p:val>
                                        </p:tav>
                                      </p:tavLst>
                                    </p:anim>
                                    <p:anim calcmode="lin" valueType="num">
                                      <p:cBhvr>
                                        <p:cTn id="548" dur="500" fill="hold"/>
                                        <p:tgtEl>
                                          <p:spTgt spid="39023"/>
                                        </p:tgtEl>
                                        <p:attrNameLst>
                                          <p:attrName>ppt_h</p:attrName>
                                        </p:attrNameLst>
                                      </p:cBhvr>
                                      <p:tavLst>
                                        <p:tav tm="0">
                                          <p:val>
                                            <p:fltVal val="0"/>
                                          </p:val>
                                        </p:tav>
                                        <p:tav tm="100000">
                                          <p:val>
                                            <p:strVal val="#ppt_h"/>
                                          </p:val>
                                        </p:tav>
                                      </p:tavLst>
                                    </p:anim>
                                  </p:childTnLst>
                                </p:cTn>
                              </p:par>
                            </p:childTnLst>
                          </p:cTn>
                        </p:par>
                        <p:par>
                          <p:cTn id="549" fill="hold" nodeType="afterGroup">
                            <p:stCondLst>
                              <p:cond delay="54500"/>
                            </p:stCondLst>
                            <p:childTnLst>
                              <p:par>
                                <p:cTn id="550" presetID="23" presetClass="entr" presetSubtype="16" fill="hold" grpId="0" nodeType="afterEffect">
                                  <p:stCondLst>
                                    <p:cond delay="0"/>
                                  </p:stCondLst>
                                  <p:childTnLst>
                                    <p:set>
                                      <p:cBhvr>
                                        <p:cTn id="551" dur="1" fill="hold">
                                          <p:stCondLst>
                                            <p:cond delay="0"/>
                                          </p:stCondLst>
                                        </p:cTn>
                                        <p:tgtEl>
                                          <p:spTgt spid="39024"/>
                                        </p:tgtEl>
                                        <p:attrNameLst>
                                          <p:attrName>style.visibility</p:attrName>
                                        </p:attrNameLst>
                                      </p:cBhvr>
                                      <p:to>
                                        <p:strVal val="visible"/>
                                      </p:to>
                                    </p:set>
                                    <p:anim calcmode="lin" valueType="num">
                                      <p:cBhvr>
                                        <p:cTn id="552" dur="500" fill="hold"/>
                                        <p:tgtEl>
                                          <p:spTgt spid="39024"/>
                                        </p:tgtEl>
                                        <p:attrNameLst>
                                          <p:attrName>ppt_w</p:attrName>
                                        </p:attrNameLst>
                                      </p:cBhvr>
                                      <p:tavLst>
                                        <p:tav tm="0">
                                          <p:val>
                                            <p:fltVal val="0"/>
                                          </p:val>
                                        </p:tav>
                                        <p:tav tm="100000">
                                          <p:val>
                                            <p:strVal val="#ppt_w"/>
                                          </p:val>
                                        </p:tav>
                                      </p:tavLst>
                                    </p:anim>
                                    <p:anim calcmode="lin" valueType="num">
                                      <p:cBhvr>
                                        <p:cTn id="553" dur="500" fill="hold"/>
                                        <p:tgtEl>
                                          <p:spTgt spid="39024"/>
                                        </p:tgtEl>
                                        <p:attrNameLst>
                                          <p:attrName>ppt_h</p:attrName>
                                        </p:attrNameLst>
                                      </p:cBhvr>
                                      <p:tavLst>
                                        <p:tav tm="0">
                                          <p:val>
                                            <p:fltVal val="0"/>
                                          </p:val>
                                        </p:tav>
                                        <p:tav tm="100000">
                                          <p:val>
                                            <p:strVal val="#ppt_h"/>
                                          </p:val>
                                        </p:tav>
                                      </p:tavLst>
                                    </p:anim>
                                  </p:childTnLst>
                                </p:cTn>
                              </p:par>
                            </p:childTnLst>
                          </p:cTn>
                        </p:par>
                        <p:par>
                          <p:cTn id="554" fill="hold" nodeType="afterGroup">
                            <p:stCondLst>
                              <p:cond delay="55000"/>
                            </p:stCondLst>
                            <p:childTnLst>
                              <p:par>
                                <p:cTn id="555" presetID="23" presetClass="entr" presetSubtype="16" fill="hold" grpId="0" nodeType="afterEffect">
                                  <p:stCondLst>
                                    <p:cond delay="0"/>
                                  </p:stCondLst>
                                  <p:childTnLst>
                                    <p:set>
                                      <p:cBhvr>
                                        <p:cTn id="556" dur="1" fill="hold">
                                          <p:stCondLst>
                                            <p:cond delay="0"/>
                                          </p:stCondLst>
                                        </p:cTn>
                                        <p:tgtEl>
                                          <p:spTgt spid="39025"/>
                                        </p:tgtEl>
                                        <p:attrNameLst>
                                          <p:attrName>style.visibility</p:attrName>
                                        </p:attrNameLst>
                                      </p:cBhvr>
                                      <p:to>
                                        <p:strVal val="visible"/>
                                      </p:to>
                                    </p:set>
                                    <p:anim calcmode="lin" valueType="num">
                                      <p:cBhvr>
                                        <p:cTn id="557" dur="500" fill="hold"/>
                                        <p:tgtEl>
                                          <p:spTgt spid="39025"/>
                                        </p:tgtEl>
                                        <p:attrNameLst>
                                          <p:attrName>ppt_w</p:attrName>
                                        </p:attrNameLst>
                                      </p:cBhvr>
                                      <p:tavLst>
                                        <p:tav tm="0">
                                          <p:val>
                                            <p:fltVal val="0"/>
                                          </p:val>
                                        </p:tav>
                                        <p:tav tm="100000">
                                          <p:val>
                                            <p:strVal val="#ppt_w"/>
                                          </p:val>
                                        </p:tav>
                                      </p:tavLst>
                                    </p:anim>
                                    <p:anim calcmode="lin" valueType="num">
                                      <p:cBhvr>
                                        <p:cTn id="558" dur="500" fill="hold"/>
                                        <p:tgtEl>
                                          <p:spTgt spid="390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P spid="38916" grpId="0" animBg="1"/>
      <p:bldP spid="38917" grpId="0" animBg="1"/>
      <p:bldP spid="38918" grpId="0" animBg="1"/>
      <p:bldP spid="38919" grpId="0" animBg="1"/>
      <p:bldP spid="38920" grpId="0" animBg="1"/>
      <p:bldP spid="38921" grpId="0" animBg="1"/>
      <p:bldP spid="38922" grpId="0" animBg="1"/>
      <p:bldP spid="38923" grpId="0" animBg="1"/>
      <p:bldP spid="38924" grpId="0" animBg="1"/>
      <p:bldP spid="38925" grpId="0" animBg="1"/>
      <p:bldP spid="38926" grpId="0" animBg="1"/>
      <p:bldP spid="38927" grpId="0" animBg="1"/>
      <p:bldP spid="38928" grpId="0" animBg="1"/>
      <p:bldP spid="38929" grpId="0" animBg="1"/>
      <p:bldP spid="38930" grpId="0" animBg="1"/>
      <p:bldP spid="38931" grpId="0" animBg="1"/>
      <p:bldP spid="38932" grpId="0" animBg="1"/>
      <p:bldP spid="38933" grpId="0" animBg="1"/>
      <p:bldP spid="38934" grpId="0" animBg="1"/>
      <p:bldP spid="38935" grpId="0" animBg="1"/>
      <p:bldP spid="38936" grpId="0" animBg="1"/>
      <p:bldP spid="38937" grpId="0" animBg="1"/>
      <p:bldP spid="38938" grpId="0" animBg="1"/>
      <p:bldP spid="38939" grpId="0" animBg="1"/>
      <p:bldP spid="38940" grpId="0" animBg="1"/>
      <p:bldP spid="38941" grpId="0" animBg="1"/>
      <p:bldP spid="38942" grpId="0" animBg="1"/>
      <p:bldP spid="38944" grpId="0" animBg="1"/>
      <p:bldP spid="38945" grpId="0" animBg="1"/>
      <p:bldP spid="38946" grpId="0" animBg="1"/>
      <p:bldP spid="38947" grpId="0" animBg="1"/>
      <p:bldP spid="38948" grpId="0" animBg="1"/>
      <p:bldP spid="38949" grpId="0" animBg="1"/>
      <p:bldP spid="38950" grpId="0" animBg="1"/>
      <p:bldP spid="38951" grpId="0" animBg="1"/>
      <p:bldP spid="38952" grpId="0" animBg="1"/>
      <p:bldP spid="38953" grpId="0" animBg="1"/>
      <p:bldP spid="38954" grpId="0" animBg="1"/>
      <p:bldP spid="38955" grpId="0" animBg="1"/>
      <p:bldP spid="38956" grpId="0" animBg="1"/>
      <p:bldP spid="38957" grpId="0" animBg="1"/>
      <p:bldP spid="38958" grpId="0" animBg="1"/>
      <p:bldP spid="38959" grpId="0" animBg="1"/>
      <p:bldP spid="38960" grpId="0" animBg="1"/>
      <p:bldP spid="38961" grpId="0" animBg="1"/>
      <p:bldP spid="38962" grpId="0" animBg="1"/>
      <p:bldP spid="38963" grpId="0" animBg="1"/>
      <p:bldP spid="38964" grpId="0" animBg="1"/>
      <p:bldP spid="38965" grpId="0" animBg="1"/>
      <p:bldP spid="38966" grpId="0" animBg="1"/>
      <p:bldP spid="38967" grpId="0" animBg="1"/>
      <p:bldP spid="38968" grpId="0" animBg="1"/>
      <p:bldP spid="38969" grpId="0" animBg="1"/>
      <p:bldP spid="38970" grpId="0" animBg="1"/>
      <p:bldP spid="38971" grpId="0" animBg="1"/>
      <p:bldP spid="38972" grpId="0" animBg="1"/>
      <p:bldP spid="38973" grpId="0" animBg="1"/>
      <p:bldP spid="38974" grpId="0" animBg="1"/>
      <p:bldP spid="38975" grpId="0" animBg="1"/>
      <p:bldP spid="38976" grpId="0" animBg="1"/>
      <p:bldP spid="38977" grpId="0" animBg="1"/>
      <p:bldP spid="38978" grpId="0" animBg="1"/>
      <p:bldP spid="38979" grpId="0" animBg="1"/>
      <p:bldP spid="38980" grpId="0" animBg="1"/>
      <p:bldP spid="38981" grpId="0" animBg="1"/>
      <p:bldP spid="38982" grpId="0" animBg="1"/>
      <p:bldP spid="38983" grpId="0" animBg="1"/>
      <p:bldP spid="38984" grpId="0" animBg="1"/>
      <p:bldP spid="38985" grpId="0" animBg="1"/>
      <p:bldP spid="38986" grpId="0" animBg="1"/>
      <p:bldP spid="38987" grpId="0" animBg="1"/>
      <p:bldP spid="38988" grpId="0" animBg="1"/>
      <p:bldP spid="38989" grpId="0" animBg="1"/>
      <p:bldP spid="38990" grpId="0" animBg="1"/>
      <p:bldP spid="38991" grpId="0" animBg="1"/>
      <p:bldP spid="38992" grpId="0" animBg="1"/>
      <p:bldP spid="38993" grpId="0" animBg="1"/>
      <p:bldP spid="38994" grpId="0" animBg="1"/>
      <p:bldP spid="38995" grpId="0" animBg="1"/>
      <p:bldP spid="38996" grpId="0" animBg="1"/>
      <p:bldP spid="38997" grpId="0" animBg="1"/>
      <p:bldP spid="38998" grpId="0" animBg="1"/>
      <p:bldP spid="38999" grpId="0" animBg="1"/>
      <p:bldP spid="39000" grpId="0" animBg="1"/>
      <p:bldP spid="39001" grpId="0" animBg="1"/>
      <p:bldP spid="39002" grpId="0" animBg="1"/>
      <p:bldP spid="39003" grpId="0" animBg="1"/>
      <p:bldP spid="39004" grpId="0" animBg="1"/>
      <p:bldP spid="39005" grpId="0" animBg="1"/>
      <p:bldP spid="39006" grpId="0" animBg="1"/>
      <p:bldP spid="39007" grpId="0" animBg="1"/>
      <p:bldP spid="39008" grpId="0" animBg="1"/>
      <p:bldP spid="39009" grpId="0" animBg="1"/>
      <p:bldP spid="39010" grpId="0" animBg="1"/>
      <p:bldP spid="39011" grpId="0" animBg="1"/>
      <p:bldP spid="39012" grpId="0" animBg="1"/>
      <p:bldP spid="39013" grpId="0" animBg="1"/>
      <p:bldP spid="39014" grpId="0" animBg="1"/>
      <p:bldP spid="39015" grpId="0" animBg="1"/>
      <p:bldP spid="39016" grpId="0" animBg="1"/>
      <p:bldP spid="39017" grpId="0" animBg="1"/>
      <p:bldP spid="39018" grpId="0" animBg="1"/>
      <p:bldP spid="39019" grpId="0" animBg="1"/>
      <p:bldP spid="39020" grpId="0" animBg="1"/>
      <p:bldP spid="39021" grpId="0" animBg="1"/>
      <p:bldP spid="39022" grpId="0" animBg="1"/>
      <p:bldP spid="39023" grpId="0" animBg="1"/>
      <p:bldP spid="39024" grpId="0" animBg="1"/>
      <p:bldP spid="390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2044700" y="-355600"/>
            <a:ext cx="9575800" cy="2590800"/>
          </a:xfrm>
        </p:spPr>
        <p:txBody>
          <a:bodyPr/>
          <a:lstStyle/>
          <a:p>
            <a:pPr eaLnBrk="1" hangingPunct="1">
              <a:defRPr/>
            </a:pPr>
            <a:r>
              <a:rPr lang="en-US" smtClean="0"/>
              <a:t>We call these...</a:t>
            </a:r>
          </a:p>
        </p:txBody>
      </p:sp>
      <p:sp>
        <p:nvSpPr>
          <p:cNvPr id="39938" name="Rectangle 2"/>
          <p:cNvSpPr>
            <a:spLocks noGrp="1" noChangeArrowheads="1"/>
          </p:cNvSpPr>
          <p:nvPr>
            <p:ph type="body" idx="1"/>
          </p:nvPr>
        </p:nvSpPr>
        <p:spPr>
          <a:xfrm>
            <a:off x="1066800" y="3289300"/>
            <a:ext cx="11531600" cy="2590800"/>
          </a:xfrm>
        </p:spPr>
        <p:txBody>
          <a:bodyPr anchor="t"/>
          <a:lstStyle/>
          <a:p>
            <a:pPr marL="446088" indent="-204788" eaLnBrk="1" hangingPunct="1">
              <a:buSzPct val="99000"/>
              <a:defRPr/>
            </a:pPr>
            <a:r>
              <a:rPr lang="en-US" sz="4800" smtClean="0"/>
              <a:t>LIMITING FACTOR</a:t>
            </a:r>
            <a:r>
              <a:rPr lang="en-US" smtClean="0"/>
              <a:t> </a:t>
            </a:r>
            <a:r>
              <a:rPr lang="en-US" sz="4800" smtClean="0"/>
              <a:t>= Something that keeps a population from growing infinitely</a:t>
            </a:r>
          </a:p>
        </p:txBody>
      </p:sp>
      <p:sp>
        <p:nvSpPr>
          <p:cNvPr id="32771" name="Rectangle 3"/>
          <p:cNvSpPr>
            <a:spLocks/>
          </p:cNvSpPr>
          <p:nvPr/>
        </p:nvSpPr>
        <p:spPr bwMode="auto">
          <a:xfrm>
            <a:off x="2859088" y="1793875"/>
            <a:ext cx="7270750" cy="2457450"/>
          </a:xfrm>
          <a:prstGeom prst="rect">
            <a:avLst/>
          </a:prstGeom>
          <a:noFill/>
          <a:ln w="12700">
            <a:noFill/>
            <a:miter lim="800000"/>
            <a:headEnd/>
            <a:tailEnd/>
          </a:ln>
        </p:spPr>
        <p:txBody>
          <a:bodyPr wrap="none" lIns="0" tIns="0" rIns="0" bIns="0" anchor="ctr">
            <a:spAutoFit/>
          </a:bodyPr>
          <a:lstStyle/>
          <a:p>
            <a:pPr>
              <a:spcBef>
                <a:spcPts val="4000"/>
              </a:spcBef>
            </a:pPr>
            <a:r>
              <a:rPr lang="en-US" sz="6400">
                <a:solidFill>
                  <a:srgbClr val="003DCC"/>
                </a:solidFill>
                <a:latin typeface="Optima" charset="0"/>
                <a:ea typeface="ＭＳ Ｐゴシック" charset="-128"/>
                <a:sym typeface="Optima" charset="0"/>
              </a:rPr>
              <a:t>LIMITING FACTORS</a:t>
            </a:r>
          </a:p>
          <a:p>
            <a:pPr>
              <a:spcBef>
                <a:spcPts val="4000"/>
              </a:spcBef>
            </a:pPr>
            <a:endParaRPr lang="en-US" sz="6400">
              <a:solidFill>
                <a:srgbClr val="003DCC"/>
              </a:solidFill>
              <a:latin typeface="Optima" charset="0"/>
              <a:ea typeface="ＭＳ Ｐゴシック" charset="-128"/>
              <a:sym typeface="Optima" charset="0"/>
            </a:endParaRPr>
          </a:p>
        </p:txBody>
      </p:sp>
      <p:pic>
        <p:nvPicPr>
          <p:cNvPr id="32772" name="Picture 4"/>
          <p:cNvPicPr>
            <a:picLocks noChangeAspect="1" noChangeArrowheads="1"/>
          </p:cNvPicPr>
          <p:nvPr/>
        </p:nvPicPr>
        <p:blipFill>
          <a:blip r:embed="rId2"/>
          <a:srcRect/>
          <a:stretch>
            <a:fillRect/>
          </a:stretch>
        </p:blipFill>
        <p:spPr bwMode="auto">
          <a:xfrm>
            <a:off x="7899400" y="6472238"/>
            <a:ext cx="4775200" cy="3167062"/>
          </a:xfrm>
          <a:prstGeom prst="rect">
            <a:avLst/>
          </a:prstGeom>
          <a:noFill/>
          <a:ln w="12700">
            <a:noFill/>
            <a:miter lim="800000"/>
            <a:headEnd/>
            <a:tailEnd/>
          </a:ln>
        </p:spPr>
      </p:pic>
      <p:pic>
        <p:nvPicPr>
          <p:cNvPr id="32773" name="Picture 5"/>
          <p:cNvPicPr>
            <a:picLocks noChangeAspect="1" noChangeArrowheads="1"/>
          </p:cNvPicPr>
          <p:nvPr/>
        </p:nvPicPr>
        <p:blipFill>
          <a:blip r:embed="rId2"/>
          <a:srcRect l="266" r="21542" b="938"/>
          <a:stretch>
            <a:fillRect/>
          </a:stretch>
        </p:blipFill>
        <p:spPr bwMode="auto">
          <a:xfrm>
            <a:off x="4178300" y="6477000"/>
            <a:ext cx="3733800" cy="3136900"/>
          </a:xfrm>
          <a:prstGeom prst="rect">
            <a:avLst/>
          </a:prstGeom>
          <a:noFill/>
          <a:ln w="12700">
            <a:noFill/>
            <a:miter lim="800000"/>
            <a:headEnd/>
            <a:tailEnd/>
          </a:ln>
        </p:spPr>
      </p:pic>
      <p:pic>
        <p:nvPicPr>
          <p:cNvPr id="32774" name="Picture 6"/>
          <p:cNvPicPr>
            <a:picLocks noChangeAspect="1" noChangeArrowheads="1"/>
          </p:cNvPicPr>
          <p:nvPr/>
        </p:nvPicPr>
        <p:blipFill>
          <a:blip r:embed="rId2"/>
          <a:srcRect l="266" r="21542" b="938"/>
          <a:stretch>
            <a:fillRect/>
          </a:stretch>
        </p:blipFill>
        <p:spPr bwMode="auto">
          <a:xfrm>
            <a:off x="609600" y="6477000"/>
            <a:ext cx="3733800" cy="31369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14.xml.rels><?xml version="1.0" encoding="UTF-8" standalone="yes"?>
<Relationships xmlns="http://schemas.openxmlformats.org/package/2006/relationships"><Relationship Id="rId1" Type="http://schemas.openxmlformats.org/officeDocument/2006/relationships/image" Target="../media/image1.png"/></Relationships>
</file>

<file path=ppt/theme/_rels/theme15.xml.rels><?xml version="1.0" encoding="UTF-8" standalone="yes"?>
<Relationships xmlns="http://schemas.openxmlformats.org/package/2006/relationships"><Relationship Id="rId1" Type="http://schemas.openxmlformats.org/officeDocument/2006/relationships/image" Target="../media/image1.png"/></Relationships>
</file>

<file path=ppt/theme/_rels/theme16.xml.rels><?xml version="1.0" encoding="UTF-8" standalone="yes"?>
<Relationships xmlns="http://schemas.openxmlformats.org/package/2006/relationships"><Relationship Id="rId1" Type="http://schemas.openxmlformats.org/officeDocument/2006/relationships/image" Target="../media/image1.png"/></Relationships>
</file>

<file path=ppt/theme/_rels/theme17.xml.rels><?xml version="1.0" encoding="UTF-8" standalone="yes"?>
<Relationships xmlns="http://schemas.openxmlformats.org/package/2006/relationships"><Relationship Id="rId1" Type="http://schemas.openxmlformats.org/officeDocument/2006/relationships/image" Target="../media/image1.png"/></Relationships>
</file>

<file path=ppt/theme/_rels/theme18.xml.rels><?xml version="1.0" encoding="UTF-8" standalone="yes"?>
<Relationships xmlns="http://schemas.openxmlformats.org/package/2006/relationships"><Relationship Id="rId1" Type="http://schemas.openxmlformats.org/officeDocument/2006/relationships/image" Target="../media/image1.png"/></Relationships>
</file>

<file path=ppt/theme/_rels/theme19.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20.xml.rels><?xml version="1.0" encoding="UTF-8" standalone="yes"?>
<Relationships xmlns="http://schemas.openxmlformats.org/package/2006/relationships"><Relationship Id="rId1" Type="http://schemas.openxmlformats.org/officeDocument/2006/relationships/image" Target="../media/image1.png"/></Relationships>
</file>

<file path=ppt/theme/_rels/theme21.xml.rels><?xml version="1.0" encoding="UTF-8" standalone="yes"?>
<Relationships xmlns="http://schemas.openxmlformats.org/package/2006/relationships"><Relationship Id="rId1" Type="http://schemas.openxmlformats.org/officeDocument/2006/relationships/image" Target="../media/image1.png"/></Relationships>
</file>

<file path=ppt/theme/_rels/theme22.xml.rels><?xml version="1.0" encoding="UTF-8" standalone="yes"?>
<Relationships xmlns="http://schemas.openxmlformats.org/package/2006/relationships"><Relationship Id="rId1" Type="http://schemas.openxmlformats.org/officeDocument/2006/relationships/image" Target="../media/image1.png"/></Relationships>
</file>

<file path=ppt/theme/_rels/theme23.xml.rels><?xml version="1.0" encoding="UTF-8" standalone="yes"?>
<Relationships xmlns="http://schemas.openxmlformats.org/package/2006/relationships"><Relationship Id="rId1" Type="http://schemas.openxmlformats.org/officeDocument/2006/relationships/image" Target="../media/image1.png"/></Relationships>
</file>

<file path=ppt/theme/_rels/theme24.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3F3F3F"/>
      </a:dk1>
      <a:lt1>
        <a:srgbClr val="FFFFFF"/>
      </a:lt1>
      <a:dk2>
        <a:srgbClr val="000000"/>
      </a:dk2>
      <a:lt2>
        <a:srgbClr val="E5D6B7"/>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Title &amp; Subtitle">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Horizontal">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Horizontal">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hoto - Vertical">
  <a:themeElements>
    <a:clrScheme name="">
      <a:dk1>
        <a:srgbClr val="3F3F3F"/>
      </a:dk1>
      <a:lt1>
        <a:srgbClr val="FFFFFF"/>
      </a:lt1>
      <a:dk2>
        <a:srgbClr val="000000"/>
      </a:dk2>
      <a:lt2>
        <a:srgbClr val="808080"/>
      </a:lt2>
      <a:accent1>
        <a:srgbClr val="BBE0E3"/>
      </a:accent1>
      <a:accent2>
        <a:srgbClr val="333399"/>
      </a:accent2>
      <a:accent3>
        <a:srgbClr val="FFFFFF"/>
      </a:accent3>
      <a:accent4>
        <a:srgbClr val="343434"/>
      </a:accent4>
      <a:accent5>
        <a:srgbClr val="DAEDEF"/>
      </a:accent5>
      <a:accent6>
        <a:srgbClr val="2D2D8A"/>
      </a:accent6>
      <a:hlink>
        <a:srgbClr val="009999"/>
      </a:hlink>
      <a:folHlink>
        <a:srgbClr val="99CC00"/>
      </a:folHlink>
    </a:clrScheme>
    <a:fontScheme name="Photo - Vertical">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Photo - Horizontal">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Photo - Horizontal">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Photo - Vertical">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Photo - Vertical">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Title &amp; Bullets - Left">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amp; Bullets - Left">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Title &amp; Bullets - 2 Column">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amp; Bullets - 2 Column">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Title, Bullets &amp; Photo">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Bullets &amp; Photo">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Title &amp; Bullets - Right">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amp; Bullets - Right">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Title - Top">
  <a:themeElements>
    <a:clrScheme name="">
      <a:dk1>
        <a:srgbClr val="292C1F"/>
      </a:dk1>
      <a:lt1>
        <a:srgbClr val="D6D3E0"/>
      </a:lt1>
      <a:dk2>
        <a:srgbClr val="000000"/>
      </a:dk2>
      <a:lt2>
        <a:srgbClr val="808080"/>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 Top">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Blank">
  <a:themeElements>
    <a:clrScheme name="">
      <a:dk1>
        <a:srgbClr val="292C1F"/>
      </a:dk1>
      <a:lt1>
        <a:srgbClr val="D6D3E0"/>
      </a:lt1>
      <a:dk2>
        <a:srgbClr val="000000"/>
      </a:dk2>
      <a:lt2>
        <a:srgbClr val="808080"/>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Blank">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ullets">
  <a:themeElements>
    <a:clrScheme name="">
      <a:dk1>
        <a:srgbClr val="292C1F"/>
      </a:dk1>
      <a:lt1>
        <a:srgbClr val="D6D3E0"/>
      </a:lt1>
      <a:dk2>
        <a:srgbClr val="000000"/>
      </a:dk2>
      <a:lt2>
        <a:srgbClr val="808080"/>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Bullets">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itle &amp; Bullets">
  <a:themeElements>
    <a:clrScheme name="">
      <a:dk1>
        <a:srgbClr val="292C1F"/>
      </a:dk1>
      <a:lt1>
        <a:srgbClr val="D6D3E0"/>
      </a:lt1>
      <a:dk2>
        <a:srgbClr val="000000"/>
      </a:dk2>
      <a:lt2>
        <a:srgbClr val="808080"/>
      </a:lt2>
      <a:accent1>
        <a:srgbClr val="E45122"/>
      </a:accent1>
      <a:accent2>
        <a:srgbClr val="333399"/>
      </a:accent2>
      <a:accent3>
        <a:srgbClr val="E8E6ED"/>
      </a:accent3>
      <a:accent4>
        <a:srgbClr val="212419"/>
      </a:accent4>
      <a:accent5>
        <a:srgbClr val="EFB3AB"/>
      </a:accent5>
      <a:accent6>
        <a:srgbClr val="2D2D8A"/>
      </a:accent6>
      <a:hlink>
        <a:srgbClr val="009999"/>
      </a:hlink>
      <a:folHlink>
        <a:srgbClr val="99CC00"/>
      </a:folHlink>
    </a:clrScheme>
    <a:fontScheme name="Title &amp; Bullets">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itle &amp; Subtitle">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amp; Subtitle">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292C1F"/>
      </a:dk1>
      <a:lt1>
        <a:srgbClr val="D6D3E0"/>
      </a:lt1>
      <a:dk2>
        <a:srgbClr val="000000"/>
      </a:dk2>
      <a:lt2>
        <a:srgbClr val="FFFFFF"/>
      </a:lt2>
      <a:accent1>
        <a:srgbClr val="BBE0E3"/>
      </a:accent1>
      <a:accent2>
        <a:srgbClr val="333399"/>
      </a:accent2>
      <a:accent3>
        <a:srgbClr val="E8E6ED"/>
      </a:accent3>
      <a:accent4>
        <a:srgbClr val="212419"/>
      </a:accent4>
      <a:accent5>
        <a:srgbClr val="DAEDEF"/>
      </a:accent5>
      <a:accent6>
        <a:srgbClr val="2D2D8A"/>
      </a:accent6>
      <a:hlink>
        <a:srgbClr val="009999"/>
      </a:hlink>
      <a:folHlink>
        <a:srgbClr val="99CC00"/>
      </a:folHlink>
    </a:clrScheme>
    <a:fontScheme name="Title - Center">
      <a:majorFont>
        <a:latin typeface="Optima"/>
        <a:ea typeface="ヒラギノ角ゴ ProN W3"/>
        <a:cs typeface="ヒラギノ角ゴ ProN W3"/>
      </a:majorFont>
      <a:minorFont>
        <a:latin typeface="Opti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Didot"/>
        <a:ea typeface="ヒラギノ明朝 ProN W3"/>
        <a:cs typeface="ヒラギノ明朝 ProN W3"/>
      </a:majorFont>
      <a:minorFont>
        <a:latin typeface="Didot"/>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342C29"/>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rgbClr val="000000"/>
            </a:solidFill>
            <a:effectLst/>
            <a:latin typeface="Didot" charset="0"/>
            <a:ea typeface="ヒラギノ明朝 ProN W3" charset="0"/>
            <a:cs typeface="ヒラギノ明朝 ProN W3" charset="0"/>
            <a:sym typeface="Dido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14742</TotalTime>
  <Pages>0</Pages>
  <Words>622</Words>
  <Characters>0</Characters>
  <Application>Microsoft Office PowerPoint</Application>
  <PresentationFormat>Custom</PresentationFormat>
  <Lines>0</Lines>
  <Paragraphs>93</Paragraphs>
  <Slides>31</Slides>
  <Notes>8</Notes>
  <HiddenSlides>0</HiddenSlides>
  <MMClips>0</MMClips>
  <ScaleCrop>false</ScaleCrop>
  <HeadingPairs>
    <vt:vector size="4" baseType="variant">
      <vt:variant>
        <vt:lpstr>Theme</vt:lpstr>
      </vt:variant>
      <vt:variant>
        <vt:i4>24</vt:i4>
      </vt:variant>
      <vt:variant>
        <vt:lpstr>Slide Titles</vt:lpstr>
      </vt:variant>
      <vt:variant>
        <vt:i4>31</vt:i4>
      </vt:variant>
    </vt:vector>
  </HeadingPairs>
  <TitlesOfParts>
    <vt:vector size="55" baseType="lpstr">
      <vt:lpstr>Title &amp; Subtitle</vt:lpstr>
      <vt:lpstr>Title &amp; Bullets</vt:lpstr>
      <vt:lpstr>1_Title &amp; Bullets</vt:lpstr>
      <vt:lpstr>1_Title &amp; Subtitle</vt:lpstr>
      <vt:lpstr>Title - Center</vt:lpstr>
      <vt:lpstr>Bullets</vt:lpstr>
      <vt:lpstr>Title - Top</vt:lpstr>
      <vt:lpstr>Blank</vt:lpstr>
      <vt:lpstr>1_Title - Center</vt:lpstr>
      <vt:lpstr>Photo - Horizontal</vt:lpstr>
      <vt:lpstr>Photo - Vertical</vt:lpstr>
      <vt:lpstr>Title &amp; Bullets - Right</vt:lpstr>
      <vt:lpstr>Title &amp; Bullets - 2 Column</vt:lpstr>
      <vt:lpstr>Title, Bullets &amp; Photo</vt:lpstr>
      <vt:lpstr>1_Photo - Horizontal</vt:lpstr>
      <vt:lpstr>1_Photo - Vertical</vt:lpstr>
      <vt:lpstr>Title &amp; Bullets - Left</vt:lpstr>
      <vt:lpstr>1_Title &amp; Bullets - Left</vt:lpstr>
      <vt:lpstr>1_Title &amp; Bullets - 2 Column</vt:lpstr>
      <vt:lpstr>1_Title, Bullets &amp; Photo</vt:lpstr>
      <vt:lpstr>1_Title &amp; Bullets - Right</vt:lpstr>
      <vt:lpstr>1_Title - Top</vt:lpstr>
      <vt:lpstr>1_Blank</vt:lpstr>
      <vt:lpstr>1_Bullets</vt:lpstr>
      <vt:lpstr>Do Now 9.22.14</vt:lpstr>
      <vt:lpstr>Population Ecology</vt:lpstr>
      <vt:lpstr>1. Birth Rate</vt:lpstr>
      <vt:lpstr>Slide 4</vt:lpstr>
      <vt:lpstr>3. Immigration and Emigration</vt:lpstr>
      <vt:lpstr>How Many Individuals Are IN a Population</vt:lpstr>
      <vt:lpstr>Population Growth</vt:lpstr>
      <vt:lpstr>So What Determines the Size of a Population?</vt:lpstr>
      <vt:lpstr>We call these...</vt:lpstr>
      <vt:lpstr>THINKPAIRSHARE</vt:lpstr>
      <vt:lpstr>5 MAJOR  LIMITING FACTORS</vt:lpstr>
      <vt:lpstr>Limiting Factor #1</vt:lpstr>
      <vt:lpstr>Limiting Factor #2</vt:lpstr>
      <vt:lpstr>Limiting Factor #3</vt:lpstr>
      <vt:lpstr>Limiting Factor #4</vt:lpstr>
      <vt:lpstr>Limiting Factor #5</vt:lpstr>
      <vt:lpstr>So now we know what limits a population from growing...Now let’s look at the different ways a population can grow</vt:lpstr>
      <vt:lpstr>There are 2 different models:</vt:lpstr>
      <vt:lpstr>Exponential Growth </vt:lpstr>
      <vt:lpstr>Logistical Growth Model</vt:lpstr>
      <vt:lpstr>Carrying Capacity</vt:lpstr>
      <vt:lpstr>What determines the Carrying Capacity?</vt:lpstr>
      <vt:lpstr>What’s the Carrying Capacity Here?...</vt:lpstr>
      <vt:lpstr>Check For Understanding</vt:lpstr>
      <vt:lpstr>Scenario #1</vt:lpstr>
      <vt:lpstr>Scenario #2</vt:lpstr>
      <vt:lpstr>Slide 27</vt:lpstr>
      <vt:lpstr>Slide 28</vt:lpstr>
      <vt:lpstr>Slide 29</vt:lpstr>
      <vt:lpstr>Slide 30</vt:lpstr>
      <vt:lpstr>Closure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Ecology</dc:title>
  <dc:creator>RAQUEL A RATCHFORD</dc:creator>
  <cp:lastModifiedBy>Raquel</cp:lastModifiedBy>
  <cp:revision>53</cp:revision>
  <dcterms:modified xsi:type="dcterms:W3CDTF">2014-09-22T03:29:05Z</dcterms:modified>
</cp:coreProperties>
</file>