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61" r:id="rId4"/>
    <p:sldId id="263" r:id="rId5"/>
    <p:sldId id="264" r:id="rId6"/>
    <p:sldId id="267" r:id="rId7"/>
    <p:sldId id="269" r:id="rId8"/>
    <p:sldId id="272" r:id="rId9"/>
    <p:sldId id="273" r:id="rId10"/>
    <p:sldId id="274" r:id="rId11"/>
    <p:sldId id="275" r:id="rId12"/>
    <p:sldId id="276" r:id="rId13"/>
    <p:sldId id="277" r:id="rId14"/>
    <p:sldId id="279" r:id="rId15"/>
    <p:sldId id="283" r:id="rId16"/>
    <p:sldId id="292" r:id="rId17"/>
    <p:sldId id="294" r:id="rId18"/>
    <p:sldId id="298" r:id="rId19"/>
    <p:sldId id="302" r:id="rId20"/>
    <p:sldId id="305" r:id="rId21"/>
    <p:sldId id="306" r:id="rId22"/>
    <p:sldId id="307" r:id="rId23"/>
    <p:sldId id="308" r:id="rId24"/>
    <p:sldId id="309" r:id="rId25"/>
    <p:sldId id="310" r:id="rId26"/>
    <p:sldId id="311" r:id="rId27"/>
    <p:sldId id="312" r:id="rId28"/>
    <p:sldId id="313" r:id="rId29"/>
    <p:sldId id="315" r:id="rId30"/>
    <p:sldId id="316" r:id="rId31"/>
    <p:sldId id="317" r:id="rId32"/>
    <p:sldId id="318" r:id="rId33"/>
    <p:sldId id="319" r:id="rId34"/>
    <p:sldId id="320" r:id="rId35"/>
    <p:sldId id="321" r:id="rId36"/>
    <p:sldId id="322" r:id="rId37"/>
    <p:sldId id="323" r:id="rId38"/>
    <p:sldId id="324" r:id="rId39"/>
  </p:sldIdLst>
  <p:sldSz cx="9144000" cy="6858000" type="screen4x3"/>
  <p:notesSz cx="6858000" cy="9144000"/>
  <p:embeddedFontLst>
    <p:embeddedFont>
      <p:font typeface="Trebuchet MS" panose="020B0603020202020204"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A90E7B-CF76-4A30-ADAF-01810B861474}">
  <a:tblStyle styleId="{D3A90E7B-CF76-4A30-ADAF-01810B861474}"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3E8EA"/>
          </a:solidFill>
        </a:fill>
      </a:tcStyle>
    </a:wholeTbl>
    <a:band1H>
      <a:tcStyle>
        <a:tcBdr/>
        <a:fill>
          <a:solidFill>
            <a:srgbClr val="E6CDD2"/>
          </a:solidFill>
        </a:fill>
      </a:tcStyle>
    </a:band1H>
    <a:band1V>
      <a:tcStyle>
        <a:tcBdr/>
        <a:fill>
          <a:solidFill>
            <a:srgbClr val="E6CDD2"/>
          </a:solidFill>
        </a:fill>
      </a:tcStyle>
    </a:band1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A4AFB42E-330E-4724-98E3-A19BE63EE468}"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1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200" b="0" i="0" u="none" strike="noStrike" cap="none">
                <a:solidFill>
                  <a:schemeClr val="dk1"/>
                </a:solidFill>
                <a:latin typeface="Calibri"/>
                <a:ea typeface="Calibri"/>
                <a:cs typeface="Calibri"/>
                <a:sym typeface="Calibri"/>
              </a:defRPr>
            </a:lvl2pPr>
            <a:lvl3pPr marL="914400" marR="0" lvl="2" indent="0" algn="l" rtl="0">
              <a:spcBef>
                <a:spcPts val="0"/>
              </a:spcBef>
              <a:defRPr sz="1200" b="0" i="0" u="none" strike="noStrike" cap="none">
                <a:solidFill>
                  <a:schemeClr val="dk1"/>
                </a:solidFill>
                <a:latin typeface="Calibri"/>
                <a:ea typeface="Calibri"/>
                <a:cs typeface="Calibri"/>
                <a:sym typeface="Calibri"/>
              </a:defRPr>
            </a:lvl3pPr>
            <a:lvl4pPr marL="1371600" marR="0" lvl="3" indent="0" algn="l" rtl="0">
              <a:spcBef>
                <a:spcPts val="0"/>
              </a:spcBef>
              <a:defRPr sz="1200" b="0" i="0" u="none" strike="noStrike" cap="none">
                <a:solidFill>
                  <a:schemeClr val="dk1"/>
                </a:solidFill>
                <a:latin typeface="Calibri"/>
                <a:ea typeface="Calibri"/>
                <a:cs typeface="Calibri"/>
                <a:sym typeface="Calibri"/>
              </a:defRPr>
            </a:lvl4pPr>
            <a:lvl5pPr marL="1828800" marR="0" lvl="4" indent="0" algn="l" rtl="0">
              <a:spcBef>
                <a:spcPts val="0"/>
              </a:spcBef>
              <a:defRPr sz="1200" b="0" i="0" u="none" strike="noStrike" cap="none">
                <a:solidFill>
                  <a:schemeClr val="dk1"/>
                </a:solidFill>
                <a:latin typeface="Calibri"/>
                <a:ea typeface="Calibri"/>
                <a:cs typeface="Calibri"/>
                <a:sym typeface="Calibri"/>
              </a:defRPr>
            </a:lvl5pPr>
            <a:lvl6pPr marL="2286000" marR="0" lvl="5" indent="0" algn="l" rtl="0">
              <a:spcBef>
                <a:spcPts val="0"/>
              </a:spcBef>
              <a:defRPr sz="1200" b="0" i="0" u="none" strike="noStrike" cap="none">
                <a:solidFill>
                  <a:schemeClr val="dk1"/>
                </a:solidFill>
                <a:latin typeface="Calibri"/>
                <a:ea typeface="Calibri"/>
                <a:cs typeface="Calibri"/>
                <a:sym typeface="Calibri"/>
              </a:defRPr>
            </a:lvl6pPr>
            <a:lvl7pPr marL="2743200" marR="0" lvl="6" indent="0" algn="l" rtl="0">
              <a:spcBef>
                <a:spcPts val="0"/>
              </a:spcBef>
              <a:defRPr sz="1200" b="0" i="0" u="none" strike="noStrike" cap="none">
                <a:solidFill>
                  <a:schemeClr val="dk1"/>
                </a:solidFill>
                <a:latin typeface="Calibri"/>
                <a:ea typeface="Calibri"/>
                <a:cs typeface="Calibri"/>
                <a:sym typeface="Calibri"/>
              </a:defRPr>
            </a:lvl7pPr>
            <a:lvl8pPr marL="3200400" marR="0" lvl="7" indent="0" algn="l" rtl="0">
              <a:spcBef>
                <a:spcPts val="0"/>
              </a:spcBef>
              <a:defRPr sz="1200" b="0" i="0" u="none" strike="noStrike" cap="none">
                <a:solidFill>
                  <a:schemeClr val="dk1"/>
                </a:solidFill>
                <a:latin typeface="Calibri"/>
                <a:ea typeface="Calibri"/>
                <a:cs typeface="Calibri"/>
                <a:sym typeface="Calibri"/>
              </a:defRPr>
            </a:lvl8pPr>
            <a:lvl9pPr marL="3657600" marR="0" lvl="8" indent="0" algn="l" rtl="0">
              <a:spcBef>
                <a:spcPts val="0"/>
              </a:spcBef>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lideshare.net/MsJGemmell/comparative-anatom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feature=player_embedded&amp;v=GhHOjC4oxh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video.nationalgeographic.com/video/ecuador_galapagos" TargetMode="External"/><Relationship Id="rId7" Type="http://schemas.openxmlformats.org/officeDocument/2006/relationships/hyperlink" Target="http://www.amnh.org/exhibitions/lonesome-george/galapagos-tortoises-and-evolutio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probe.org/the-galapagos-islands-evolutions-sacred-ground/" TargetMode="External"/><Relationship Id="rId5" Type="http://schemas.openxmlformats.org/officeDocument/2006/relationships/hyperlink" Target="http://www.galapagosislands.com/galapagos-history/galapagos-evolution.html" TargetMode="External"/><Relationship Id="rId4" Type="http://schemas.openxmlformats.org/officeDocument/2006/relationships/hyperlink" Target="http://travelblog.goaheadtours.com/9-animals-youll-only-find-in-the-galapago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7" name="Shape 20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http://www.giraffeworlds.com/giraffe-evolution/</a:t>
            </a: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6" name="Shape 22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3-5-1-4-2</a:t>
            </a:r>
            <a:endParaRPr dirty="0"/>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22" name="Shape 32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http://biologycorner.com/worksheets/pepperedmoth.html</a:t>
            </a:r>
          </a:p>
        </p:txBody>
      </p:sp>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 J</a:t>
            </a: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u="sng">
                <a:solidFill>
                  <a:schemeClr val="hlink"/>
                </a:solidFill>
                <a:hlinkClick r:id="rId3"/>
              </a:rPr>
              <a:t>http://www.slideshare.net/MsJGemmell/comparative-anatomy</a:t>
            </a:r>
          </a:p>
          <a:p>
            <a:pPr lvl="0">
              <a:spcBef>
                <a:spcPts val="0"/>
              </a:spcBef>
              <a:buNone/>
            </a:pPr>
            <a:r>
              <a:rPr lang="en-US"/>
              <a:t>https://www.pathwayz.org/Tree/Plain/EVIDENCE+FOR+EVOLUTION</a:t>
            </a:r>
          </a:p>
        </p:txBody>
      </p:sp>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5" name="Shape 45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1" name="Shape 4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4" name="Shape 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u="sng">
                <a:solidFill>
                  <a:schemeClr val="hlink"/>
                </a:solidFill>
                <a:hlinkClick r:id="rId3"/>
              </a:rPr>
              <a:t>https://www.youtube.com/watch?feature=player_embedded&amp;v=GhHOjC4oxh8</a:t>
            </a:r>
          </a:p>
          <a:p>
            <a:pPr lvl="0">
              <a:spcBef>
                <a:spcPts val="0"/>
              </a:spcBef>
              <a:buNone/>
            </a:pPr>
            <a:r>
              <a:rPr lang="en-US"/>
              <a:t>9 minutes</a:t>
            </a:r>
          </a:p>
        </p:txBody>
      </p:sp>
      <p:sp>
        <p:nvSpPr>
          <p:cNvPr id="124" name="Shape 12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0" name="Shape 4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1" name="Shape 49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8" name="Shape 4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99" name="Shape 49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8" name="Shape 50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https://www.youtube.com/v/UB7tqiL-Eqs</a:t>
            </a:r>
            <a:endParaRPr dirty="0"/>
          </a:p>
        </p:txBody>
      </p:sp>
      <p:sp>
        <p:nvSpPr>
          <p:cNvPr id="515" name="Shape 5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8" name="Shape 5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535" name="Shape 53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Color Sheet 89 possible HW</a:t>
            </a:r>
          </a:p>
        </p:txBody>
      </p:sp>
      <p:sp>
        <p:nvSpPr>
          <p:cNvPr id="541" name="Shape 5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u="sng">
                <a:solidFill>
                  <a:schemeClr val="hlink"/>
                </a:solidFill>
                <a:hlinkClick r:id="rId3"/>
              </a:rPr>
              <a:t>http://video.nationalgeographic.com/video/ecuador_galapagos</a:t>
            </a:r>
            <a:r>
              <a:rPr lang="en-US"/>
              <a:t> </a:t>
            </a:r>
          </a:p>
          <a:p>
            <a:pPr lvl="0">
              <a:spcBef>
                <a:spcPts val="0"/>
              </a:spcBef>
              <a:buNone/>
            </a:pPr>
            <a:r>
              <a:rPr lang="en-US" u="sng">
                <a:solidFill>
                  <a:schemeClr val="hlink"/>
                </a:solidFill>
                <a:hlinkClick r:id="rId4"/>
              </a:rPr>
              <a:t>http://travelblog.goaheadtours.com/9-animals-youll-only-find-in-the-galapagos/</a:t>
            </a:r>
          </a:p>
          <a:p>
            <a:pPr lvl="0">
              <a:spcBef>
                <a:spcPts val="0"/>
              </a:spcBef>
              <a:buNone/>
            </a:pPr>
            <a:r>
              <a:rPr lang="en-US" u="sng">
                <a:solidFill>
                  <a:schemeClr val="hlink"/>
                </a:solidFill>
                <a:hlinkClick r:id="rId5"/>
              </a:rPr>
              <a:t>http://www.galapagosislands.com/galapagos-history/galapagos-evolution.html</a:t>
            </a:r>
          </a:p>
          <a:p>
            <a:pPr lvl="0">
              <a:spcBef>
                <a:spcPts val="0"/>
              </a:spcBef>
              <a:buNone/>
            </a:pPr>
            <a:r>
              <a:rPr lang="en-US" u="sng">
                <a:solidFill>
                  <a:schemeClr val="hlink"/>
                </a:solidFill>
                <a:hlinkClick r:id="rId6"/>
              </a:rPr>
              <a:t>https://www.probe.org/the-galapagos-islands-evolutions-sacred-ground/</a:t>
            </a:r>
          </a:p>
          <a:p>
            <a:pPr lvl="0">
              <a:spcBef>
                <a:spcPts val="0"/>
              </a:spcBef>
              <a:buNone/>
            </a:pPr>
            <a:r>
              <a:rPr lang="en-US" u="sng">
                <a:solidFill>
                  <a:schemeClr val="hlink"/>
                </a:solidFill>
                <a:hlinkClick r:id="rId7"/>
              </a:rPr>
              <a:t>http://www.amnh.org/exhibitions/lonesome-george/galapagos-tortoises-and-evolution/</a:t>
            </a:r>
          </a:p>
          <a:p>
            <a:pPr lvl="0">
              <a:spcBef>
                <a:spcPts val="0"/>
              </a:spcBef>
              <a:buNone/>
            </a:pPr>
            <a:endParaRPr/>
          </a:p>
          <a:p>
            <a:pPr lv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4" name="Shape 19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chemeClr val="lt1"/>
            </a:gs>
            <a:gs pos="100000">
              <a:srgbClr val="9E9E9E"/>
            </a:gs>
          </a:gsLst>
          <a:path path="circle">
            <a:fillToRect l="50000" t="50000" r="50000" b="50000"/>
          </a:path>
          <a:tileRect/>
        </a:gradFill>
        <a:effectLst/>
      </p:bgPr>
    </p:bg>
    <p:spTree>
      <p:nvGrpSpPr>
        <p:cNvPr id="1" name="Shape 16"/>
        <p:cNvGrpSpPr/>
        <p:nvPr/>
      </p:nvGrpSpPr>
      <p:grpSpPr>
        <a:xfrm>
          <a:off x="0" y="0"/>
          <a:ext cx="0" cy="0"/>
          <a:chOff x="0" y="0"/>
          <a:chExt cx="0" cy="0"/>
        </a:xfrm>
      </p:grpSpPr>
      <p:sp>
        <p:nvSpPr>
          <p:cNvPr id="17" name="Shape 17"/>
          <p:cNvSpPr/>
          <p:nvPr/>
        </p:nvSpPr>
        <p:spPr>
          <a:xfrm flipH="1">
            <a:off x="2667000" y="0"/>
            <a:ext cx="6476999" cy="6858000"/>
          </a:xfrm>
          <a:prstGeom prst="rect">
            <a:avLst/>
          </a:prstGeom>
          <a:blipFill rotWithShape="1">
            <a:blip r:embed="rId2">
              <a:alphaModFix amt="43000"/>
            </a:blip>
            <a:tile tx="0" ty="0" sx="50000" sy="50000" flip="none" algn="tl"/>
          </a:blip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cxnSp>
        <p:nvCxnSpPr>
          <p:cNvPr id="18" name="Shape 18"/>
          <p:cNvCxnSpPr/>
          <p:nvPr/>
        </p:nvCxnSpPr>
        <p:spPr>
          <a:xfrm rot="-5400000">
            <a:off x="-762000" y="3428999"/>
            <a:ext cx="6858000" cy="0"/>
          </a:xfrm>
          <a:prstGeom prst="straightConnector1">
            <a:avLst/>
          </a:prstGeom>
          <a:noFill/>
          <a:ln w="11425" cap="flat" cmpd="sng">
            <a:solidFill>
              <a:srgbClr val="F9F9F9"/>
            </a:solidFill>
            <a:prstDash val="solid"/>
            <a:miter/>
            <a:headEnd type="none" w="med" len="med"/>
            <a:tailEnd type="none" w="med" len="med"/>
          </a:ln>
        </p:spPr>
      </p:cxnSp>
      <p:sp>
        <p:nvSpPr>
          <p:cNvPr id="19" name="Shape 19"/>
          <p:cNvSpPr txBox="1">
            <a:spLocks noGrp="1"/>
          </p:cNvSpPr>
          <p:nvPr>
            <p:ph type="ctrTitle"/>
          </p:nvPr>
        </p:nvSpPr>
        <p:spPr>
          <a:xfrm>
            <a:off x="3366867" y="533400"/>
            <a:ext cx="5105399" cy="2868167"/>
          </a:xfrm>
          <a:prstGeom prst="rect">
            <a:avLst/>
          </a:prstGeom>
          <a:noFill/>
          <a:ln>
            <a:noFill/>
          </a:ln>
        </p:spPr>
        <p:txBody>
          <a:bodyPr lIns="91425" tIns="91425" rIns="91425" bIns="91425" anchor="b" anchorCtr="0"/>
          <a:lstStyle>
            <a:lvl1pPr marL="0" marR="0" lvl="0" indent="0" algn="r" rtl="0">
              <a:spcBef>
                <a:spcPts val="0"/>
              </a:spcBef>
              <a:buClr>
                <a:srgbClr val="FEF7F0"/>
              </a:buClr>
              <a:buFont typeface="Trebuchet MS"/>
              <a:buNone/>
              <a:defRPr sz="4200" b="1" i="0" u="none" strike="noStrike" cap="none">
                <a:solidFill>
                  <a:srgbClr val="FEF7F0"/>
                </a:solidFill>
                <a:latin typeface="Trebuchet MS"/>
                <a:ea typeface="Trebuchet MS"/>
                <a:cs typeface="Trebuchet MS"/>
                <a:sym typeface="Trebuchet MS"/>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20" name="Shape 20"/>
          <p:cNvSpPr txBox="1">
            <a:spLocks noGrp="1"/>
          </p:cNvSpPr>
          <p:nvPr>
            <p:ph type="subTitle" idx="1"/>
          </p:nvPr>
        </p:nvSpPr>
        <p:spPr>
          <a:xfrm>
            <a:off x="3354442" y="3539864"/>
            <a:ext cx="5114778" cy="1101247"/>
          </a:xfrm>
          <a:prstGeom prst="rect">
            <a:avLst/>
          </a:prstGeom>
          <a:noFill/>
          <a:ln>
            <a:noFill/>
          </a:ln>
        </p:spPr>
        <p:txBody>
          <a:bodyPr lIns="91425" tIns="91425" rIns="91425" bIns="91425" anchor="t" anchorCtr="0"/>
          <a:lstStyle>
            <a:lvl1pPr marL="0" marR="0" lvl="0" indent="0" algn="r" rtl="0">
              <a:spcBef>
                <a:spcPts val="600"/>
              </a:spcBef>
              <a:buClr>
                <a:schemeClr val="dk2"/>
              </a:buClr>
              <a:buFont typeface="Noto Symbol"/>
              <a:buNone/>
              <a:defRPr sz="2200" b="0" i="0" u="none" strike="noStrike" cap="none">
                <a:solidFill>
                  <a:srgbClr val="FFFFFF"/>
                </a:solidFill>
                <a:latin typeface="Trebuchet MS"/>
                <a:ea typeface="Trebuchet MS"/>
                <a:cs typeface="Trebuchet MS"/>
                <a:sym typeface="Trebuchet MS"/>
              </a:defRPr>
            </a:lvl1pPr>
            <a:lvl2pPr marL="457200" marR="0" lvl="1" indent="0" algn="ctr" rtl="0">
              <a:spcBef>
                <a:spcPts val="500"/>
              </a:spcBef>
              <a:buClr>
                <a:schemeClr val="accent4"/>
              </a:buClr>
              <a:buFont typeface="Noto Symbol"/>
              <a:buNone/>
              <a:defRPr sz="2300" b="0" i="0" u="none" strike="noStrike" cap="none">
                <a:solidFill>
                  <a:srgbClr val="6C6C6C"/>
                </a:solidFill>
                <a:latin typeface="Trebuchet MS"/>
                <a:ea typeface="Trebuchet MS"/>
                <a:cs typeface="Trebuchet MS"/>
                <a:sym typeface="Trebuchet MS"/>
              </a:defRPr>
            </a:lvl2pPr>
            <a:lvl3pPr marL="914400" marR="0" lvl="2" indent="0" algn="ctr" rtl="0">
              <a:spcBef>
                <a:spcPts val="400"/>
              </a:spcBef>
              <a:buClr>
                <a:schemeClr val="accent4"/>
              </a:buClr>
              <a:buFont typeface="Noto Symbol"/>
              <a:buNone/>
              <a:defRPr sz="2000" b="0" i="0" u="none" strike="noStrike" cap="none">
                <a:solidFill>
                  <a:schemeClr val="dk1"/>
                </a:solidFill>
                <a:latin typeface="Trebuchet MS"/>
                <a:ea typeface="Trebuchet MS"/>
                <a:cs typeface="Trebuchet MS"/>
                <a:sym typeface="Trebuchet MS"/>
              </a:defRPr>
            </a:lvl3pPr>
            <a:lvl4pPr marL="1371600" marR="0" lvl="3" indent="0" algn="ctr" rtl="0">
              <a:spcBef>
                <a:spcPts val="400"/>
              </a:spcBef>
              <a:buClr>
                <a:schemeClr val="accent4"/>
              </a:buClr>
              <a:buFont typeface="Noto Symbol"/>
              <a:buNone/>
              <a:defRPr sz="2000" b="0" i="0" u="none" strike="noStrike" cap="none">
                <a:solidFill>
                  <a:srgbClr val="6C6C6C"/>
                </a:solidFill>
                <a:latin typeface="Trebuchet MS"/>
                <a:ea typeface="Trebuchet MS"/>
                <a:cs typeface="Trebuchet MS"/>
                <a:sym typeface="Trebuchet MS"/>
              </a:defRPr>
            </a:lvl4pPr>
            <a:lvl5pPr marL="1828800" marR="0" lvl="4" indent="0" algn="ctr" rtl="0">
              <a:spcBef>
                <a:spcPts val="400"/>
              </a:spcBef>
              <a:buClr>
                <a:schemeClr val="accent4"/>
              </a:buClr>
              <a:buFont typeface="Noto Symbol"/>
              <a:buNone/>
              <a:defRPr sz="1800" b="0" i="0" u="none" strike="noStrike" cap="none">
                <a:solidFill>
                  <a:schemeClr val="dk1"/>
                </a:solidFill>
                <a:latin typeface="Trebuchet MS"/>
                <a:ea typeface="Trebuchet MS"/>
                <a:cs typeface="Trebuchet MS"/>
                <a:sym typeface="Trebuchet MS"/>
              </a:defRPr>
            </a:lvl5pPr>
            <a:lvl6pPr marL="2286000" marR="0" lvl="5" indent="0" algn="ctr" rtl="0">
              <a:spcBef>
                <a:spcPts val="400"/>
              </a:spcBef>
              <a:buClr>
                <a:schemeClr val="accent4"/>
              </a:buClr>
              <a:buFont typeface="Noto Symbol"/>
              <a:buNone/>
              <a:defRPr sz="1800" b="0" i="0" u="none" strike="noStrike" cap="none">
                <a:solidFill>
                  <a:srgbClr val="6C6C6C"/>
                </a:solidFill>
                <a:latin typeface="Trebuchet MS"/>
                <a:ea typeface="Trebuchet MS"/>
                <a:cs typeface="Trebuchet MS"/>
                <a:sym typeface="Trebuchet MS"/>
              </a:defRPr>
            </a:lvl6pPr>
            <a:lvl7pPr marL="2743200" marR="0" lvl="6" indent="0" algn="ctr" rtl="0">
              <a:spcBef>
                <a:spcPts val="320"/>
              </a:spcBef>
              <a:buClr>
                <a:schemeClr val="accent4"/>
              </a:buClr>
              <a:buFont typeface="Noto Symbol"/>
              <a:buNone/>
              <a:defRPr sz="1600" b="0" i="0" u="none" strike="noStrike" cap="none">
                <a:solidFill>
                  <a:schemeClr val="dk1"/>
                </a:solidFill>
                <a:latin typeface="Trebuchet MS"/>
                <a:ea typeface="Trebuchet MS"/>
                <a:cs typeface="Trebuchet MS"/>
                <a:sym typeface="Trebuchet MS"/>
              </a:defRPr>
            </a:lvl7pPr>
            <a:lvl8pPr marL="3200400" marR="0" lvl="7" indent="0" algn="ctr" rtl="0">
              <a:spcBef>
                <a:spcPts val="300"/>
              </a:spcBef>
              <a:buClr>
                <a:schemeClr val="accent4"/>
              </a:buClr>
              <a:buFont typeface="Trebuchet MS"/>
              <a:buNone/>
              <a:defRPr sz="1600" b="0" i="0" u="none" strike="noStrike" cap="none">
                <a:solidFill>
                  <a:srgbClr val="6C6C6C"/>
                </a:solidFill>
                <a:latin typeface="Trebuchet MS"/>
                <a:ea typeface="Trebuchet MS"/>
                <a:cs typeface="Trebuchet MS"/>
                <a:sym typeface="Trebuchet MS"/>
              </a:defRPr>
            </a:lvl8pPr>
            <a:lvl9pPr marL="3657600" marR="0" lvl="8" indent="0" algn="ctr" rtl="0">
              <a:spcBef>
                <a:spcPts val="280"/>
              </a:spcBef>
              <a:buClr>
                <a:schemeClr val="accent4"/>
              </a:buClr>
              <a:buFont typeface="Noto Symbo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1" name="Shape 21"/>
          <p:cNvSpPr txBox="1">
            <a:spLocks noGrp="1"/>
          </p:cNvSpPr>
          <p:nvPr>
            <p:ph type="dt" idx="10"/>
          </p:nvPr>
        </p:nvSpPr>
        <p:spPr>
          <a:xfrm>
            <a:off x="5871223" y="6557946"/>
            <a:ext cx="2002463" cy="226902"/>
          </a:xfrm>
          <a:prstGeom prst="rect">
            <a:avLst/>
          </a:prstGeom>
          <a:noFill/>
          <a:ln>
            <a:noFill/>
          </a:ln>
        </p:spPr>
        <p:txBody>
          <a:bodyPr lIns="91425" tIns="91425" rIns="91425" bIns="91425" anchor="b" anchorCtr="0"/>
          <a:lstStyle>
            <a:lvl1pPr marL="0" marR="0" lvl="0" indent="0" algn="l" rtl="0">
              <a:spcBef>
                <a:spcPts val="0"/>
              </a:spcBef>
              <a:defRPr sz="10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22" name="Shape 22"/>
          <p:cNvSpPr txBox="1">
            <a:spLocks noGrp="1"/>
          </p:cNvSpPr>
          <p:nvPr>
            <p:ph type="ftr" idx="11"/>
          </p:nvPr>
        </p:nvSpPr>
        <p:spPr>
          <a:xfrm>
            <a:off x="2819400" y="6557946"/>
            <a:ext cx="2927721" cy="228600"/>
          </a:xfrm>
          <a:prstGeom prst="rect">
            <a:avLst/>
          </a:prstGeom>
          <a:noFill/>
          <a:ln>
            <a:noFill/>
          </a:ln>
        </p:spPr>
        <p:txBody>
          <a:bodyPr lIns="91425" tIns="91425" rIns="91425" bIns="91425" anchor="b" anchorCtr="0"/>
          <a:lstStyle>
            <a:lvl1pPr marL="0" marR="0" lvl="0" indent="0" algn="r" rtl="0">
              <a:spcBef>
                <a:spcPts val="0"/>
              </a:spcBef>
              <a:defRPr sz="10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23" name="Shape 23"/>
          <p:cNvSpPr txBox="1">
            <a:spLocks noGrp="1"/>
          </p:cNvSpPr>
          <p:nvPr>
            <p:ph type="sldNum" idx="12"/>
          </p:nvPr>
        </p:nvSpPr>
        <p:spPr>
          <a:xfrm>
            <a:off x="7880884" y="6556247"/>
            <a:ext cx="588336" cy="2286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100" b="0" i="0" u="none" strike="noStrike" cap="none">
                <a:solidFill>
                  <a:srgbClr val="FFFFFF"/>
                </a:solidFill>
                <a:latin typeface="Trebuchet MS"/>
                <a:ea typeface="Trebuchet MS"/>
                <a:cs typeface="Trebuchet MS"/>
                <a:sym typeface="Trebuchet MS"/>
              </a:rPr>
              <a:t>‹#›</a:t>
            </a:fld>
            <a:endParaRPr lang="en-US" sz="1100" b="0" i="0" u="none" strike="noStrike" cap="none">
              <a:solidFill>
                <a:srgbClr val="FFFFFF"/>
              </a:solidFill>
              <a:latin typeface="Trebuchet MS"/>
              <a:ea typeface="Trebuchet MS"/>
              <a:cs typeface="Trebuchet MS"/>
              <a:sym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320039"/>
            <a:ext cx="7239000" cy="1143000"/>
          </a:xfrm>
          <a:prstGeom prst="rect">
            <a:avLst/>
          </a:prstGeom>
          <a:noFill/>
          <a:ln>
            <a:noFill/>
          </a:ln>
        </p:spPr>
        <p:txBody>
          <a:bodyPr lIns="91425" tIns="91425" rIns="91425" bIns="91425" anchor="b" anchorCtr="0"/>
          <a:lstStyle>
            <a:lvl1pPr lvl="0" algn="l" rtl="0">
              <a:spcBef>
                <a:spcPts val="0"/>
              </a:spcBef>
              <a:buClr>
                <a:srgbClr val="FEF7F0"/>
              </a:buClr>
              <a:buFont typeface="Trebuchet MS"/>
              <a:buNone/>
              <a:defRPr sz="3800" b="1" cap="none">
                <a:solidFill>
                  <a:srgbClr val="FEF7F0"/>
                </a:solidFill>
                <a:latin typeface="Trebuchet MS"/>
                <a:ea typeface="Trebuchet MS"/>
                <a:cs typeface="Trebuchet MS"/>
                <a:sym typeface="Trebuchet M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9" name="Shape 79"/>
          <p:cNvSpPr txBox="1">
            <a:spLocks noGrp="1"/>
          </p:cNvSpPr>
          <p:nvPr>
            <p:ph type="body" idx="1"/>
          </p:nvPr>
        </p:nvSpPr>
        <p:spPr>
          <a:xfrm rot="5400000">
            <a:off x="1653539" y="413075"/>
            <a:ext cx="4846320" cy="7239000"/>
          </a:xfrm>
          <a:prstGeom prst="rect">
            <a:avLst/>
          </a:prstGeom>
          <a:noFill/>
          <a:ln>
            <a:noFill/>
          </a:ln>
        </p:spPr>
        <p:txBody>
          <a:bodyPr lIns="91425" tIns="91425" rIns="91425" bIns="91425" anchor="t" anchorCtr="0"/>
          <a:lstStyle>
            <a:lvl1pPr marL="274320" lvl="0" indent="-153797" algn="l" rtl="0">
              <a:spcBef>
                <a:spcPts val="600"/>
              </a:spcBef>
              <a:buClr>
                <a:schemeClr val="dk2"/>
              </a:buClr>
              <a:buFont typeface="Noto Symbol"/>
              <a:buChar char="⦿"/>
              <a:defRPr sz="2600">
                <a:solidFill>
                  <a:schemeClr val="dk1"/>
                </a:solidFill>
                <a:latin typeface="Trebuchet MS"/>
                <a:ea typeface="Trebuchet MS"/>
                <a:cs typeface="Trebuchet MS"/>
                <a:sym typeface="Trebuchet MS"/>
              </a:defRPr>
            </a:lvl1pPr>
            <a:lvl2pPr marL="521208" lvl="1" indent="-112268" algn="l" rtl="0">
              <a:spcBef>
                <a:spcPts val="500"/>
              </a:spcBef>
              <a:buClr>
                <a:schemeClr val="accent4"/>
              </a:buClr>
              <a:buFont typeface="Noto Symbol"/>
              <a:buChar char="◼"/>
              <a:defRPr sz="2300">
                <a:solidFill>
                  <a:srgbClr val="6C6C6C"/>
                </a:solidFill>
                <a:latin typeface="Trebuchet MS"/>
                <a:ea typeface="Trebuchet MS"/>
                <a:cs typeface="Trebuchet MS"/>
                <a:sym typeface="Trebuchet MS"/>
              </a:defRPr>
            </a:lvl2pPr>
            <a:lvl3pPr marL="758952" lvl="2" indent="-162051" algn="l" rtl="0">
              <a:spcBef>
                <a:spcPts val="400"/>
              </a:spcBef>
              <a:buClr>
                <a:schemeClr val="accent4"/>
              </a:buClr>
              <a:buFont typeface="Noto Symbol"/>
              <a:buChar char="•"/>
              <a:defRPr sz="2000">
                <a:solidFill>
                  <a:schemeClr val="dk1"/>
                </a:solidFill>
                <a:latin typeface="Trebuchet MS"/>
                <a:ea typeface="Trebuchet MS"/>
                <a:cs typeface="Trebuchet MS"/>
                <a:sym typeface="Trebuchet MS"/>
              </a:defRPr>
            </a:lvl3pPr>
            <a:lvl4pPr marL="1005839" lvl="3" indent="-129539" algn="l" rtl="0">
              <a:spcBef>
                <a:spcPts val="400"/>
              </a:spcBef>
              <a:buClr>
                <a:schemeClr val="accent4"/>
              </a:buClr>
              <a:buFont typeface="Noto Symbol"/>
              <a:buChar char="●"/>
              <a:defRPr sz="2000">
                <a:solidFill>
                  <a:srgbClr val="6C6C6C"/>
                </a:solidFill>
                <a:latin typeface="Trebuchet MS"/>
                <a:ea typeface="Trebuchet MS"/>
                <a:cs typeface="Trebuchet MS"/>
                <a:sym typeface="Trebuchet MS"/>
              </a:defRPr>
            </a:lvl4pPr>
            <a:lvl5pPr marL="1280160" lvl="4" indent="-158750" algn="l" rtl="0">
              <a:spcBef>
                <a:spcPts val="400"/>
              </a:spcBef>
              <a:buClr>
                <a:schemeClr val="accent4"/>
              </a:buClr>
              <a:buFont typeface="Noto Symbol"/>
              <a:buChar char="◉"/>
              <a:defRPr sz="1800">
                <a:solidFill>
                  <a:schemeClr val="dk1"/>
                </a:solidFill>
                <a:latin typeface="Trebuchet MS"/>
                <a:ea typeface="Trebuchet MS"/>
                <a:cs typeface="Trebuchet MS"/>
                <a:sym typeface="Trebuchet MS"/>
              </a:defRPr>
            </a:lvl5pPr>
            <a:lvl6pPr marL="1472184" lvl="5" indent="-98044" algn="l" rtl="0">
              <a:spcBef>
                <a:spcPts val="400"/>
              </a:spcBef>
              <a:buClr>
                <a:schemeClr val="accent4"/>
              </a:buClr>
              <a:buFont typeface="Noto Symbol"/>
              <a:buChar char="●"/>
              <a:defRPr sz="1800">
                <a:solidFill>
                  <a:srgbClr val="6C6C6C"/>
                </a:solidFill>
                <a:latin typeface="Trebuchet MS"/>
                <a:ea typeface="Trebuchet MS"/>
                <a:cs typeface="Trebuchet MS"/>
                <a:sym typeface="Trebuchet MS"/>
              </a:defRPr>
            </a:lvl6pPr>
            <a:lvl7pPr marL="1673351" lvl="6" indent="-106171" algn="l" rtl="0">
              <a:spcBef>
                <a:spcPts val="320"/>
              </a:spcBef>
              <a:buClr>
                <a:schemeClr val="accent4"/>
              </a:buClr>
              <a:buFont typeface="Noto Symbol"/>
              <a:buChar char="◼"/>
              <a:defRPr sz="1600">
                <a:solidFill>
                  <a:schemeClr val="dk1"/>
                </a:solidFill>
                <a:latin typeface="Trebuchet MS"/>
                <a:ea typeface="Trebuchet MS"/>
                <a:cs typeface="Trebuchet MS"/>
                <a:sym typeface="Trebuchet MS"/>
              </a:defRPr>
            </a:lvl7pPr>
            <a:lvl8pPr marL="1847088" lvl="7" indent="-81788" algn="l" rtl="0">
              <a:spcBef>
                <a:spcPts val="300"/>
              </a:spcBef>
              <a:buClr>
                <a:schemeClr val="accent4"/>
              </a:buClr>
              <a:buFont typeface="Trebuchet MS"/>
              <a:buChar char="•"/>
              <a:defRPr sz="1600">
                <a:solidFill>
                  <a:srgbClr val="6C6C6C"/>
                </a:solidFill>
                <a:latin typeface="Trebuchet MS"/>
                <a:ea typeface="Trebuchet MS"/>
                <a:cs typeface="Trebuchet MS"/>
                <a:sym typeface="Trebuchet MS"/>
              </a:defRPr>
            </a:lvl8pPr>
            <a:lvl9pPr marL="2057400" lvl="8" indent="-101600" algn="l" rtl="0">
              <a:spcBef>
                <a:spcPts val="280"/>
              </a:spcBef>
              <a:buClr>
                <a:schemeClr val="accent4"/>
              </a:buClr>
              <a:buFont typeface="Noto Symbol"/>
              <a:buChar char="▪"/>
              <a:defRPr sz="1400">
                <a:solidFill>
                  <a:schemeClr val="dk1"/>
                </a:solidFill>
                <a:latin typeface="Trebuchet MS"/>
                <a:ea typeface="Trebuchet MS"/>
                <a:cs typeface="Trebuchet MS"/>
                <a:sym typeface="Trebuchet MS"/>
              </a:defRPr>
            </a:lvl9pPr>
          </a:lstStyle>
          <a:p>
            <a:endParaRPr/>
          </a:p>
        </p:txBody>
      </p:sp>
      <p:sp>
        <p:nvSpPr>
          <p:cNvPr id="80" name="Shape 80"/>
          <p:cNvSpPr txBox="1">
            <a:spLocks noGrp="1"/>
          </p:cNvSpPr>
          <p:nvPr>
            <p:ph type="dt" idx="10"/>
          </p:nvPr>
        </p:nvSpPr>
        <p:spPr>
          <a:xfrm>
            <a:off x="4245935" y="6557946"/>
            <a:ext cx="2002463" cy="226902"/>
          </a:xfrm>
          <a:prstGeom prst="rect">
            <a:avLst/>
          </a:prstGeom>
          <a:noFill/>
          <a:ln>
            <a:noFill/>
          </a:ln>
        </p:spPr>
        <p:txBody>
          <a:bodyPr lIns="91425" tIns="91425" rIns="91425" bIns="91425" anchor="b" anchorCtr="0"/>
          <a:lstStyle>
            <a:lvl1pPr marL="0" marR="0" lvl="0" indent="0" algn="l"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81" name="Shape 81"/>
          <p:cNvSpPr txBox="1">
            <a:spLocks noGrp="1"/>
          </p:cNvSpPr>
          <p:nvPr>
            <p:ph type="ftr" idx="11"/>
          </p:nvPr>
        </p:nvSpPr>
        <p:spPr>
          <a:xfrm>
            <a:off x="457200" y="6557946"/>
            <a:ext cx="3657600" cy="228600"/>
          </a:xfrm>
          <a:prstGeom prst="rect">
            <a:avLst/>
          </a:prstGeom>
          <a:noFill/>
          <a:ln>
            <a:noFill/>
          </a:ln>
        </p:spPr>
        <p:txBody>
          <a:bodyPr lIns="91425" tIns="91425" rIns="91425" bIns="91425" anchor="b" anchorCtr="0"/>
          <a:lstStyle>
            <a:lvl1pPr marL="0" marR="0" lvl="0" indent="0" algn="r"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82" name="Shape 82"/>
          <p:cNvSpPr txBox="1">
            <a:spLocks noGrp="1"/>
          </p:cNvSpPr>
          <p:nvPr>
            <p:ph type="sldNum" idx="12"/>
          </p:nvPr>
        </p:nvSpPr>
        <p:spPr>
          <a:xfrm>
            <a:off x="6251448" y="6556247"/>
            <a:ext cx="588336" cy="2286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2"/>
                </a:solidFill>
                <a:latin typeface="Trebuchet MS"/>
                <a:ea typeface="Trebuchet MS"/>
                <a:cs typeface="Trebuchet MS"/>
                <a:sym typeface="Trebuchet MS"/>
              </a:rPr>
              <a:t>‹#›</a:t>
            </a:fld>
            <a:endParaRPr lang="en-US" sz="1100" b="0" i="0" u="none" strike="noStrike" cap="none">
              <a:solidFill>
                <a:schemeClr val="dk2"/>
              </a:solidFill>
              <a:latin typeface="Trebuchet MS"/>
              <a:ea typeface="Trebuchet MS"/>
              <a:cs typeface="Trebuchet MS"/>
              <a:sym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4389437" y="2438717"/>
            <a:ext cx="5851525" cy="1524000"/>
          </a:xfrm>
          <a:prstGeom prst="rect">
            <a:avLst/>
          </a:prstGeom>
          <a:noFill/>
          <a:ln>
            <a:noFill/>
          </a:ln>
        </p:spPr>
        <p:txBody>
          <a:bodyPr lIns="91425" tIns="91425" rIns="91425" bIns="91425" anchor="t" anchorCtr="0"/>
          <a:lstStyle>
            <a:lvl1pPr lvl="0" algn="l" rtl="0">
              <a:spcBef>
                <a:spcPts val="0"/>
              </a:spcBef>
              <a:buClr>
                <a:srgbClr val="FEF7F0"/>
              </a:buClr>
              <a:buFont typeface="Trebuchet MS"/>
              <a:buNone/>
              <a:defRPr sz="3800" b="1" cap="none">
                <a:solidFill>
                  <a:srgbClr val="FEF7F0"/>
                </a:solidFill>
                <a:latin typeface="Trebuchet MS"/>
                <a:ea typeface="Trebuchet MS"/>
                <a:cs typeface="Trebuchet MS"/>
                <a:sym typeface="Trebuchet M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5" name="Shape 85"/>
          <p:cNvSpPr txBox="1">
            <a:spLocks noGrp="1"/>
          </p:cNvSpPr>
          <p:nvPr>
            <p:ph type="body" idx="1"/>
          </p:nvPr>
        </p:nvSpPr>
        <p:spPr>
          <a:xfrm rot="5400000">
            <a:off x="541337" y="190504"/>
            <a:ext cx="5851525" cy="6019799"/>
          </a:xfrm>
          <a:prstGeom prst="rect">
            <a:avLst/>
          </a:prstGeom>
          <a:noFill/>
          <a:ln>
            <a:noFill/>
          </a:ln>
        </p:spPr>
        <p:txBody>
          <a:bodyPr lIns="91425" tIns="91425" rIns="91425" bIns="91425" anchor="t" anchorCtr="0"/>
          <a:lstStyle>
            <a:lvl1pPr marL="274320" lvl="0" indent="-153797" algn="l" rtl="0">
              <a:spcBef>
                <a:spcPts val="600"/>
              </a:spcBef>
              <a:buClr>
                <a:schemeClr val="dk2"/>
              </a:buClr>
              <a:buFont typeface="Noto Symbol"/>
              <a:buChar char="⦿"/>
              <a:defRPr sz="2600">
                <a:solidFill>
                  <a:schemeClr val="dk1"/>
                </a:solidFill>
                <a:latin typeface="Trebuchet MS"/>
                <a:ea typeface="Trebuchet MS"/>
                <a:cs typeface="Trebuchet MS"/>
                <a:sym typeface="Trebuchet MS"/>
              </a:defRPr>
            </a:lvl1pPr>
            <a:lvl2pPr marL="521208" lvl="1" indent="-112268" algn="l" rtl="0">
              <a:spcBef>
                <a:spcPts val="500"/>
              </a:spcBef>
              <a:buClr>
                <a:schemeClr val="accent4"/>
              </a:buClr>
              <a:buFont typeface="Noto Symbol"/>
              <a:buChar char="◼"/>
              <a:defRPr sz="2300">
                <a:solidFill>
                  <a:srgbClr val="6C6C6C"/>
                </a:solidFill>
                <a:latin typeface="Trebuchet MS"/>
                <a:ea typeface="Trebuchet MS"/>
                <a:cs typeface="Trebuchet MS"/>
                <a:sym typeface="Trebuchet MS"/>
              </a:defRPr>
            </a:lvl2pPr>
            <a:lvl3pPr marL="758952" lvl="2" indent="-162051" algn="l" rtl="0">
              <a:spcBef>
                <a:spcPts val="400"/>
              </a:spcBef>
              <a:buClr>
                <a:schemeClr val="accent4"/>
              </a:buClr>
              <a:buFont typeface="Noto Symbol"/>
              <a:buChar char="•"/>
              <a:defRPr sz="2000">
                <a:solidFill>
                  <a:schemeClr val="dk1"/>
                </a:solidFill>
                <a:latin typeface="Trebuchet MS"/>
                <a:ea typeface="Trebuchet MS"/>
                <a:cs typeface="Trebuchet MS"/>
                <a:sym typeface="Trebuchet MS"/>
              </a:defRPr>
            </a:lvl3pPr>
            <a:lvl4pPr marL="1005839" lvl="3" indent="-129539" algn="l" rtl="0">
              <a:spcBef>
                <a:spcPts val="400"/>
              </a:spcBef>
              <a:buClr>
                <a:schemeClr val="accent4"/>
              </a:buClr>
              <a:buFont typeface="Noto Symbol"/>
              <a:buChar char="●"/>
              <a:defRPr sz="2000">
                <a:solidFill>
                  <a:srgbClr val="6C6C6C"/>
                </a:solidFill>
                <a:latin typeface="Trebuchet MS"/>
                <a:ea typeface="Trebuchet MS"/>
                <a:cs typeface="Trebuchet MS"/>
                <a:sym typeface="Trebuchet MS"/>
              </a:defRPr>
            </a:lvl4pPr>
            <a:lvl5pPr marL="1280160" lvl="4" indent="-158750" algn="l" rtl="0">
              <a:spcBef>
                <a:spcPts val="400"/>
              </a:spcBef>
              <a:buClr>
                <a:schemeClr val="accent4"/>
              </a:buClr>
              <a:buFont typeface="Noto Symbol"/>
              <a:buChar char="◉"/>
              <a:defRPr sz="1800">
                <a:solidFill>
                  <a:schemeClr val="dk1"/>
                </a:solidFill>
                <a:latin typeface="Trebuchet MS"/>
                <a:ea typeface="Trebuchet MS"/>
                <a:cs typeface="Trebuchet MS"/>
                <a:sym typeface="Trebuchet MS"/>
              </a:defRPr>
            </a:lvl5pPr>
            <a:lvl6pPr marL="1472184" lvl="5" indent="-98044" algn="l" rtl="0">
              <a:spcBef>
                <a:spcPts val="400"/>
              </a:spcBef>
              <a:buClr>
                <a:schemeClr val="accent4"/>
              </a:buClr>
              <a:buFont typeface="Noto Symbol"/>
              <a:buChar char="●"/>
              <a:defRPr sz="1800">
                <a:solidFill>
                  <a:srgbClr val="6C6C6C"/>
                </a:solidFill>
                <a:latin typeface="Trebuchet MS"/>
                <a:ea typeface="Trebuchet MS"/>
                <a:cs typeface="Trebuchet MS"/>
                <a:sym typeface="Trebuchet MS"/>
              </a:defRPr>
            </a:lvl6pPr>
            <a:lvl7pPr marL="1673351" lvl="6" indent="-106171" algn="l" rtl="0">
              <a:spcBef>
                <a:spcPts val="320"/>
              </a:spcBef>
              <a:buClr>
                <a:schemeClr val="accent4"/>
              </a:buClr>
              <a:buFont typeface="Noto Symbol"/>
              <a:buChar char="◼"/>
              <a:defRPr sz="1600">
                <a:solidFill>
                  <a:schemeClr val="dk1"/>
                </a:solidFill>
                <a:latin typeface="Trebuchet MS"/>
                <a:ea typeface="Trebuchet MS"/>
                <a:cs typeface="Trebuchet MS"/>
                <a:sym typeface="Trebuchet MS"/>
              </a:defRPr>
            </a:lvl7pPr>
            <a:lvl8pPr marL="1847088" lvl="7" indent="-81788" algn="l" rtl="0">
              <a:spcBef>
                <a:spcPts val="300"/>
              </a:spcBef>
              <a:buClr>
                <a:schemeClr val="accent4"/>
              </a:buClr>
              <a:buFont typeface="Trebuchet MS"/>
              <a:buChar char="•"/>
              <a:defRPr sz="1600">
                <a:solidFill>
                  <a:srgbClr val="6C6C6C"/>
                </a:solidFill>
                <a:latin typeface="Trebuchet MS"/>
                <a:ea typeface="Trebuchet MS"/>
                <a:cs typeface="Trebuchet MS"/>
                <a:sym typeface="Trebuchet MS"/>
              </a:defRPr>
            </a:lvl8pPr>
            <a:lvl9pPr marL="2057400" lvl="8" indent="-101600" algn="l" rtl="0">
              <a:spcBef>
                <a:spcPts val="280"/>
              </a:spcBef>
              <a:buClr>
                <a:schemeClr val="accent4"/>
              </a:buClr>
              <a:buFont typeface="Noto Symbol"/>
              <a:buChar char="▪"/>
              <a:defRPr sz="1400">
                <a:solidFill>
                  <a:schemeClr val="dk1"/>
                </a:solidFill>
                <a:latin typeface="Trebuchet MS"/>
                <a:ea typeface="Trebuchet MS"/>
                <a:cs typeface="Trebuchet MS"/>
                <a:sym typeface="Trebuchet MS"/>
              </a:defRPr>
            </a:lvl9pPr>
          </a:lstStyle>
          <a:p>
            <a:endParaRPr/>
          </a:p>
        </p:txBody>
      </p:sp>
      <p:sp>
        <p:nvSpPr>
          <p:cNvPr id="86" name="Shape 86"/>
          <p:cNvSpPr txBox="1">
            <a:spLocks noGrp="1"/>
          </p:cNvSpPr>
          <p:nvPr>
            <p:ph type="dt" idx="10"/>
          </p:nvPr>
        </p:nvSpPr>
        <p:spPr>
          <a:xfrm>
            <a:off x="4242816" y="6557946"/>
            <a:ext cx="2002463" cy="226902"/>
          </a:xfrm>
          <a:prstGeom prst="rect">
            <a:avLst/>
          </a:prstGeom>
          <a:noFill/>
          <a:ln>
            <a:noFill/>
          </a:ln>
        </p:spPr>
        <p:txBody>
          <a:bodyPr lIns="91425" tIns="91425" rIns="91425" bIns="91425" anchor="b" anchorCtr="0"/>
          <a:lstStyle>
            <a:lvl1pPr marL="0" marR="0" lvl="0" indent="0" algn="l"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87" name="Shape 87"/>
          <p:cNvSpPr txBox="1">
            <a:spLocks noGrp="1"/>
          </p:cNvSpPr>
          <p:nvPr>
            <p:ph type="ftr" idx="11"/>
          </p:nvPr>
        </p:nvSpPr>
        <p:spPr>
          <a:xfrm>
            <a:off x="457200" y="6556247"/>
            <a:ext cx="3657600" cy="228600"/>
          </a:xfrm>
          <a:prstGeom prst="rect">
            <a:avLst/>
          </a:prstGeom>
          <a:noFill/>
          <a:ln>
            <a:noFill/>
          </a:ln>
        </p:spPr>
        <p:txBody>
          <a:bodyPr lIns="91425" tIns="91425" rIns="91425" bIns="91425" anchor="b" anchorCtr="0"/>
          <a:lstStyle>
            <a:lvl1pPr marL="0" marR="0" lvl="0" indent="0" algn="r"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88" name="Shape 88"/>
          <p:cNvSpPr txBox="1">
            <a:spLocks noGrp="1"/>
          </p:cNvSpPr>
          <p:nvPr>
            <p:ph type="sldNum" idx="12"/>
          </p:nvPr>
        </p:nvSpPr>
        <p:spPr>
          <a:xfrm>
            <a:off x="6254496" y="6553200"/>
            <a:ext cx="588336" cy="2286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2"/>
                </a:solidFill>
                <a:latin typeface="Trebuchet MS"/>
                <a:ea typeface="Trebuchet MS"/>
                <a:cs typeface="Trebuchet MS"/>
                <a:sym typeface="Trebuchet MS"/>
              </a:rPr>
              <a:t>‹#›</a:t>
            </a:fld>
            <a:endParaRPr lang="en-US" sz="1100" b="0" i="0" u="none" strike="noStrike" cap="none">
              <a:solidFill>
                <a:schemeClr val="dk2"/>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320039"/>
            <a:ext cx="7239000" cy="1143000"/>
          </a:xfrm>
          <a:prstGeom prst="rect">
            <a:avLst/>
          </a:prstGeom>
          <a:noFill/>
          <a:ln>
            <a:noFill/>
          </a:ln>
        </p:spPr>
        <p:txBody>
          <a:bodyPr lIns="91425" tIns="91425" rIns="91425" bIns="91425" anchor="b" anchorCtr="0"/>
          <a:lstStyle>
            <a:lvl1pPr lvl="0" algn="l" rtl="0">
              <a:spcBef>
                <a:spcPts val="0"/>
              </a:spcBef>
              <a:buClr>
                <a:srgbClr val="FEF7F0"/>
              </a:buClr>
              <a:buFont typeface="Trebuchet MS"/>
              <a:buNone/>
              <a:defRPr sz="3800" b="1" cap="none">
                <a:solidFill>
                  <a:srgbClr val="FEF7F0"/>
                </a:solidFill>
                <a:latin typeface="Trebuchet MS"/>
                <a:ea typeface="Trebuchet MS"/>
                <a:cs typeface="Trebuchet MS"/>
                <a:sym typeface="Trebuchet M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457200" y="1609416"/>
            <a:ext cx="7239000" cy="4846320"/>
          </a:xfrm>
          <a:prstGeom prst="rect">
            <a:avLst/>
          </a:prstGeom>
          <a:noFill/>
          <a:ln>
            <a:noFill/>
          </a:ln>
        </p:spPr>
        <p:txBody>
          <a:bodyPr lIns="91425" tIns="91425" rIns="91425" bIns="91425" anchor="t" anchorCtr="0"/>
          <a:lstStyle>
            <a:lvl1pPr marL="274320" lvl="0" indent="-153797" algn="l" rtl="0">
              <a:spcBef>
                <a:spcPts val="600"/>
              </a:spcBef>
              <a:buClr>
                <a:schemeClr val="dk2"/>
              </a:buClr>
              <a:buFont typeface="Noto Symbol"/>
              <a:buChar char="⦿"/>
              <a:defRPr sz="2600">
                <a:solidFill>
                  <a:schemeClr val="dk1"/>
                </a:solidFill>
                <a:latin typeface="Trebuchet MS"/>
                <a:ea typeface="Trebuchet MS"/>
                <a:cs typeface="Trebuchet MS"/>
                <a:sym typeface="Trebuchet MS"/>
              </a:defRPr>
            </a:lvl1pPr>
            <a:lvl2pPr marL="521208" lvl="1" indent="-112268" algn="l" rtl="0">
              <a:spcBef>
                <a:spcPts val="500"/>
              </a:spcBef>
              <a:buClr>
                <a:schemeClr val="accent4"/>
              </a:buClr>
              <a:buFont typeface="Noto Symbol"/>
              <a:buChar char="◼"/>
              <a:defRPr sz="2300">
                <a:solidFill>
                  <a:srgbClr val="6C6C6C"/>
                </a:solidFill>
                <a:latin typeface="Trebuchet MS"/>
                <a:ea typeface="Trebuchet MS"/>
                <a:cs typeface="Trebuchet MS"/>
                <a:sym typeface="Trebuchet MS"/>
              </a:defRPr>
            </a:lvl2pPr>
            <a:lvl3pPr marL="758952" lvl="2" indent="-162051" algn="l" rtl="0">
              <a:spcBef>
                <a:spcPts val="400"/>
              </a:spcBef>
              <a:buClr>
                <a:schemeClr val="accent4"/>
              </a:buClr>
              <a:buFont typeface="Noto Symbol"/>
              <a:buChar char="•"/>
              <a:defRPr sz="2000">
                <a:solidFill>
                  <a:schemeClr val="dk1"/>
                </a:solidFill>
                <a:latin typeface="Trebuchet MS"/>
                <a:ea typeface="Trebuchet MS"/>
                <a:cs typeface="Trebuchet MS"/>
                <a:sym typeface="Trebuchet MS"/>
              </a:defRPr>
            </a:lvl3pPr>
            <a:lvl4pPr marL="1005839" lvl="3" indent="-129539" algn="l" rtl="0">
              <a:spcBef>
                <a:spcPts val="400"/>
              </a:spcBef>
              <a:buClr>
                <a:schemeClr val="accent4"/>
              </a:buClr>
              <a:buFont typeface="Noto Symbol"/>
              <a:buChar char="●"/>
              <a:defRPr sz="2000">
                <a:solidFill>
                  <a:srgbClr val="6C6C6C"/>
                </a:solidFill>
                <a:latin typeface="Trebuchet MS"/>
                <a:ea typeface="Trebuchet MS"/>
                <a:cs typeface="Trebuchet MS"/>
                <a:sym typeface="Trebuchet MS"/>
              </a:defRPr>
            </a:lvl4pPr>
            <a:lvl5pPr marL="1280160" lvl="4" indent="-158750" algn="l" rtl="0">
              <a:spcBef>
                <a:spcPts val="400"/>
              </a:spcBef>
              <a:buClr>
                <a:schemeClr val="accent4"/>
              </a:buClr>
              <a:buFont typeface="Noto Symbol"/>
              <a:buChar char="◉"/>
              <a:defRPr sz="1800">
                <a:solidFill>
                  <a:schemeClr val="dk1"/>
                </a:solidFill>
                <a:latin typeface="Trebuchet MS"/>
                <a:ea typeface="Trebuchet MS"/>
                <a:cs typeface="Trebuchet MS"/>
                <a:sym typeface="Trebuchet MS"/>
              </a:defRPr>
            </a:lvl5pPr>
            <a:lvl6pPr marL="1472184" lvl="5" indent="-98044" algn="l" rtl="0">
              <a:spcBef>
                <a:spcPts val="400"/>
              </a:spcBef>
              <a:buClr>
                <a:schemeClr val="accent4"/>
              </a:buClr>
              <a:buFont typeface="Noto Symbol"/>
              <a:buChar char="●"/>
              <a:defRPr sz="1800">
                <a:solidFill>
                  <a:srgbClr val="6C6C6C"/>
                </a:solidFill>
                <a:latin typeface="Trebuchet MS"/>
                <a:ea typeface="Trebuchet MS"/>
                <a:cs typeface="Trebuchet MS"/>
                <a:sym typeface="Trebuchet MS"/>
              </a:defRPr>
            </a:lvl6pPr>
            <a:lvl7pPr marL="1673351" lvl="6" indent="-106171" algn="l" rtl="0">
              <a:spcBef>
                <a:spcPts val="320"/>
              </a:spcBef>
              <a:buClr>
                <a:schemeClr val="accent4"/>
              </a:buClr>
              <a:buFont typeface="Noto Symbol"/>
              <a:buChar char="◼"/>
              <a:defRPr sz="1600">
                <a:solidFill>
                  <a:schemeClr val="dk1"/>
                </a:solidFill>
                <a:latin typeface="Trebuchet MS"/>
                <a:ea typeface="Trebuchet MS"/>
                <a:cs typeface="Trebuchet MS"/>
                <a:sym typeface="Trebuchet MS"/>
              </a:defRPr>
            </a:lvl7pPr>
            <a:lvl8pPr marL="1847088" lvl="7" indent="-81788" algn="l" rtl="0">
              <a:spcBef>
                <a:spcPts val="300"/>
              </a:spcBef>
              <a:buClr>
                <a:schemeClr val="accent4"/>
              </a:buClr>
              <a:buFont typeface="Trebuchet MS"/>
              <a:buChar char="•"/>
              <a:defRPr sz="1600">
                <a:solidFill>
                  <a:srgbClr val="6C6C6C"/>
                </a:solidFill>
                <a:latin typeface="Trebuchet MS"/>
                <a:ea typeface="Trebuchet MS"/>
                <a:cs typeface="Trebuchet MS"/>
                <a:sym typeface="Trebuchet MS"/>
              </a:defRPr>
            </a:lvl8pPr>
            <a:lvl9pPr marL="2057400" lvl="8" indent="-101600" algn="l" rtl="0">
              <a:spcBef>
                <a:spcPts val="280"/>
              </a:spcBef>
              <a:buClr>
                <a:schemeClr val="accent4"/>
              </a:buClr>
              <a:buFont typeface="Noto Symbol"/>
              <a:buChar char="▪"/>
              <a:defRPr sz="1400">
                <a:solidFill>
                  <a:schemeClr val="dk1"/>
                </a:solidFill>
                <a:latin typeface="Trebuchet MS"/>
                <a:ea typeface="Trebuchet MS"/>
                <a:cs typeface="Trebuchet MS"/>
                <a:sym typeface="Trebuchet MS"/>
              </a:defRPr>
            </a:lvl9pPr>
          </a:lstStyle>
          <a:p>
            <a:endParaRPr/>
          </a:p>
        </p:txBody>
      </p:sp>
      <p:sp>
        <p:nvSpPr>
          <p:cNvPr id="27" name="Shape 27"/>
          <p:cNvSpPr txBox="1">
            <a:spLocks noGrp="1"/>
          </p:cNvSpPr>
          <p:nvPr>
            <p:ph type="dt" idx="10"/>
          </p:nvPr>
        </p:nvSpPr>
        <p:spPr>
          <a:xfrm>
            <a:off x="4245935" y="6557946"/>
            <a:ext cx="2002463" cy="226902"/>
          </a:xfrm>
          <a:prstGeom prst="rect">
            <a:avLst/>
          </a:prstGeom>
          <a:noFill/>
          <a:ln>
            <a:noFill/>
          </a:ln>
        </p:spPr>
        <p:txBody>
          <a:bodyPr lIns="91425" tIns="91425" rIns="91425" bIns="91425" anchor="b" anchorCtr="0"/>
          <a:lstStyle>
            <a:lvl1pPr marL="0" marR="0" lvl="0" indent="0" algn="l"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28" name="Shape 28"/>
          <p:cNvSpPr txBox="1">
            <a:spLocks noGrp="1"/>
          </p:cNvSpPr>
          <p:nvPr>
            <p:ph type="ftr" idx="11"/>
          </p:nvPr>
        </p:nvSpPr>
        <p:spPr>
          <a:xfrm>
            <a:off x="457200" y="6557946"/>
            <a:ext cx="3657600" cy="228600"/>
          </a:xfrm>
          <a:prstGeom prst="rect">
            <a:avLst/>
          </a:prstGeom>
          <a:noFill/>
          <a:ln>
            <a:noFill/>
          </a:ln>
        </p:spPr>
        <p:txBody>
          <a:bodyPr lIns="91425" tIns="91425" rIns="91425" bIns="91425" anchor="b" anchorCtr="0"/>
          <a:lstStyle>
            <a:lvl1pPr marL="0" marR="0" lvl="0" indent="0" algn="r"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29" name="Shape 29"/>
          <p:cNvSpPr txBox="1">
            <a:spLocks noGrp="1"/>
          </p:cNvSpPr>
          <p:nvPr>
            <p:ph type="sldNum" idx="12"/>
          </p:nvPr>
        </p:nvSpPr>
        <p:spPr>
          <a:xfrm>
            <a:off x="6251448" y="6556247"/>
            <a:ext cx="588336" cy="2286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2"/>
                </a:solidFill>
                <a:latin typeface="Trebuchet MS"/>
                <a:ea typeface="Trebuchet MS"/>
                <a:cs typeface="Trebuchet MS"/>
                <a:sym typeface="Trebuchet MS"/>
              </a:rPr>
              <a:t>‹#›</a:t>
            </a:fld>
            <a:endParaRPr lang="en-US" sz="1100" b="0" i="0" u="none" strike="noStrike" cap="none">
              <a:solidFill>
                <a:schemeClr val="dk2"/>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066800" y="2821836"/>
            <a:ext cx="6255487" cy="1362075"/>
          </a:xfrm>
          <a:prstGeom prst="rect">
            <a:avLst/>
          </a:prstGeom>
          <a:noFill/>
          <a:ln>
            <a:noFill/>
          </a:ln>
        </p:spPr>
        <p:txBody>
          <a:bodyPr lIns="91425" tIns="91425" rIns="91425" bIns="91425" anchor="t" anchorCtr="0"/>
          <a:lstStyle>
            <a:lvl1pPr lvl="0" algn="r" rtl="0">
              <a:spcBef>
                <a:spcPts val="0"/>
              </a:spcBef>
              <a:buFont typeface="Trebuchet MS"/>
              <a:buNone/>
              <a:defRPr sz="4200" b="1" cap="none"/>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body" idx="1"/>
          </p:nvPr>
        </p:nvSpPr>
        <p:spPr>
          <a:xfrm>
            <a:off x="1066800" y="1905000"/>
            <a:ext cx="6255487" cy="743506"/>
          </a:xfrm>
          <a:prstGeom prst="rect">
            <a:avLst/>
          </a:prstGeom>
          <a:noFill/>
          <a:ln>
            <a:noFill/>
          </a:ln>
        </p:spPr>
        <p:txBody>
          <a:bodyPr lIns="91425" tIns="91425" rIns="91425" bIns="91425" anchor="b" anchorCtr="0"/>
          <a:lstStyle>
            <a:lvl1pPr marL="0" lvl="0" indent="0" algn="r" rtl="0">
              <a:spcBef>
                <a:spcPts val="0"/>
              </a:spcBef>
              <a:buClr>
                <a:schemeClr val="dk1"/>
              </a:buClr>
              <a:buFont typeface="Trebuchet MS"/>
              <a:buNone/>
              <a:defRPr sz="2000">
                <a:solidFill>
                  <a:schemeClr val="dk1"/>
                </a:solidFill>
              </a:defRPr>
            </a:lvl1pPr>
            <a:lvl2pPr lvl="1" rtl="0">
              <a:spcBef>
                <a:spcPts val="0"/>
              </a:spcBef>
              <a:buClr>
                <a:srgbClr val="888888"/>
              </a:buClr>
              <a:buFont typeface="Trebuchet MS"/>
              <a:buNone/>
              <a:defRPr sz="1800">
                <a:solidFill>
                  <a:srgbClr val="888888"/>
                </a:solidFill>
              </a:defRPr>
            </a:lvl2pPr>
            <a:lvl3pPr lvl="2" rtl="0">
              <a:spcBef>
                <a:spcPts val="0"/>
              </a:spcBef>
              <a:buClr>
                <a:srgbClr val="888888"/>
              </a:buClr>
              <a:buFont typeface="Trebuchet MS"/>
              <a:buNone/>
              <a:defRPr sz="1600">
                <a:solidFill>
                  <a:srgbClr val="888888"/>
                </a:solidFill>
              </a:defRPr>
            </a:lvl3pPr>
            <a:lvl4pPr lvl="3" rtl="0">
              <a:spcBef>
                <a:spcPts val="0"/>
              </a:spcBef>
              <a:buClr>
                <a:srgbClr val="888888"/>
              </a:buClr>
              <a:buFont typeface="Trebuchet MS"/>
              <a:buNone/>
              <a:defRPr sz="1400">
                <a:solidFill>
                  <a:srgbClr val="888888"/>
                </a:solidFill>
              </a:defRPr>
            </a:lvl4pPr>
            <a:lvl5pPr lvl="4" rtl="0">
              <a:spcBef>
                <a:spcPts val="0"/>
              </a:spcBef>
              <a:buClr>
                <a:srgbClr val="888888"/>
              </a:buClr>
              <a:buFont typeface="Trebuchet MS"/>
              <a:buNone/>
              <a:defRPr sz="1400">
                <a:solidFill>
                  <a:srgbClr val="888888"/>
                </a:solidFill>
              </a:defRPr>
            </a:lvl5pPr>
            <a:lvl6pPr lvl="5" rtl="0">
              <a:spcBef>
                <a:spcPts val="0"/>
              </a:spcBef>
              <a:defRPr sz="1800">
                <a:solidFill>
                  <a:srgbClr val="6C6C6C"/>
                </a:solidFill>
                <a:latin typeface="Trebuchet MS"/>
                <a:ea typeface="Trebuchet MS"/>
                <a:cs typeface="Trebuchet MS"/>
                <a:sym typeface="Trebuchet MS"/>
              </a:defRPr>
            </a:lvl6pPr>
            <a:lvl7pPr lvl="6" rtl="0">
              <a:spcBef>
                <a:spcPts val="0"/>
              </a:spcBef>
              <a:defRPr sz="1600">
                <a:solidFill>
                  <a:schemeClr val="dk1"/>
                </a:solidFill>
                <a:latin typeface="Trebuchet MS"/>
                <a:ea typeface="Trebuchet MS"/>
                <a:cs typeface="Trebuchet MS"/>
                <a:sym typeface="Trebuchet MS"/>
              </a:defRPr>
            </a:lvl7pPr>
            <a:lvl8pPr lvl="7" rtl="0">
              <a:spcBef>
                <a:spcPts val="0"/>
              </a:spcBef>
              <a:defRPr sz="1600">
                <a:solidFill>
                  <a:srgbClr val="6C6C6C"/>
                </a:solidFill>
                <a:latin typeface="Trebuchet MS"/>
                <a:ea typeface="Trebuchet MS"/>
                <a:cs typeface="Trebuchet MS"/>
                <a:sym typeface="Trebuchet MS"/>
              </a:defRPr>
            </a:lvl8pPr>
            <a:lvl9pPr lvl="8" rtl="0">
              <a:spcBef>
                <a:spcPts val="0"/>
              </a:spcBef>
              <a:defRPr sz="1400">
                <a:solidFill>
                  <a:schemeClr val="dk1"/>
                </a:solidFill>
                <a:latin typeface="Trebuchet MS"/>
                <a:ea typeface="Trebuchet MS"/>
                <a:cs typeface="Trebuchet MS"/>
                <a:sym typeface="Trebuchet MS"/>
              </a:defRPr>
            </a:lvl9pPr>
          </a:lstStyle>
          <a:p>
            <a:endParaRPr/>
          </a:p>
        </p:txBody>
      </p:sp>
      <p:sp>
        <p:nvSpPr>
          <p:cNvPr id="33" name="Shape 33"/>
          <p:cNvSpPr txBox="1">
            <a:spLocks noGrp="1"/>
          </p:cNvSpPr>
          <p:nvPr>
            <p:ph type="dt" idx="10"/>
          </p:nvPr>
        </p:nvSpPr>
        <p:spPr>
          <a:xfrm>
            <a:off x="4724237" y="6556810"/>
            <a:ext cx="2002463" cy="226902"/>
          </a:xfrm>
          <a:prstGeom prst="rect">
            <a:avLst/>
          </a:prstGeom>
          <a:noFill/>
          <a:ln>
            <a:noFill/>
          </a:ln>
        </p:spPr>
        <p:txBody>
          <a:bodyPr lIns="91425" tIns="91425" rIns="91425" bIns="91425" anchor="b" anchorCtr="0"/>
          <a:lstStyle>
            <a:lvl1pPr marL="0" marR="0" lvl="0" indent="0" algn="l"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34" name="Shape 34"/>
          <p:cNvSpPr txBox="1">
            <a:spLocks noGrp="1"/>
          </p:cNvSpPr>
          <p:nvPr>
            <p:ph type="ftr" idx="11"/>
          </p:nvPr>
        </p:nvSpPr>
        <p:spPr>
          <a:xfrm>
            <a:off x="1735358" y="6556810"/>
            <a:ext cx="2895600" cy="228600"/>
          </a:xfrm>
          <a:prstGeom prst="rect">
            <a:avLst/>
          </a:prstGeom>
          <a:noFill/>
          <a:ln>
            <a:noFill/>
          </a:ln>
        </p:spPr>
        <p:txBody>
          <a:bodyPr lIns="91425" tIns="91425" rIns="91425" bIns="91425" anchor="b" anchorCtr="0"/>
          <a:lstStyle>
            <a:lvl1pPr marL="0" marR="0" lvl="0" indent="0" algn="r"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35" name="Shape 35"/>
          <p:cNvSpPr txBox="1">
            <a:spLocks noGrp="1"/>
          </p:cNvSpPr>
          <p:nvPr>
            <p:ph type="sldNum" idx="12"/>
          </p:nvPr>
        </p:nvSpPr>
        <p:spPr>
          <a:xfrm>
            <a:off x="6733952" y="6555111"/>
            <a:ext cx="588336" cy="2286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2"/>
                </a:solidFill>
                <a:latin typeface="Trebuchet MS"/>
                <a:ea typeface="Trebuchet MS"/>
                <a:cs typeface="Trebuchet MS"/>
                <a:sym typeface="Trebuchet MS"/>
              </a:rPr>
              <a:t>‹#›</a:t>
            </a:fld>
            <a:endParaRPr lang="en-US" sz="1100" b="0" i="0" u="none" strike="noStrike" cap="none">
              <a:solidFill>
                <a:schemeClr val="dk2"/>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320039"/>
            <a:ext cx="7242048" cy="1143000"/>
          </a:xfrm>
          <a:prstGeom prst="rect">
            <a:avLst/>
          </a:prstGeom>
          <a:noFill/>
          <a:ln>
            <a:noFill/>
          </a:ln>
        </p:spPr>
        <p:txBody>
          <a:bodyPr lIns="91425" tIns="91425" rIns="91425" bIns="91425" anchor="b" anchorCtr="0"/>
          <a:lstStyle>
            <a:lvl1pPr lvl="0" algn="l" rtl="0">
              <a:spcBef>
                <a:spcPts val="0"/>
              </a:spcBef>
              <a:buClr>
                <a:srgbClr val="FEF7F0"/>
              </a:buClr>
              <a:buFont typeface="Trebuchet MS"/>
              <a:buNone/>
              <a:defRPr sz="3800" b="1" cap="none">
                <a:solidFill>
                  <a:srgbClr val="FEF7F0"/>
                </a:solidFill>
                <a:latin typeface="Trebuchet MS"/>
                <a:ea typeface="Trebuchet MS"/>
                <a:cs typeface="Trebuchet MS"/>
                <a:sym typeface="Trebuchet M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457200" y="1600200"/>
            <a:ext cx="3520440"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solidFill>
                  <a:srgbClr val="6C6C6C"/>
                </a:solidFill>
                <a:latin typeface="Trebuchet MS"/>
                <a:ea typeface="Trebuchet MS"/>
                <a:cs typeface="Trebuchet MS"/>
                <a:sym typeface="Trebuchet MS"/>
              </a:defRPr>
            </a:lvl6pPr>
            <a:lvl7pPr lvl="6" rtl="0">
              <a:spcBef>
                <a:spcPts val="0"/>
              </a:spcBef>
              <a:defRPr sz="1600">
                <a:solidFill>
                  <a:schemeClr val="dk1"/>
                </a:solidFill>
                <a:latin typeface="Trebuchet MS"/>
                <a:ea typeface="Trebuchet MS"/>
                <a:cs typeface="Trebuchet MS"/>
                <a:sym typeface="Trebuchet MS"/>
              </a:defRPr>
            </a:lvl7pPr>
            <a:lvl8pPr lvl="7" rtl="0">
              <a:spcBef>
                <a:spcPts val="0"/>
              </a:spcBef>
              <a:defRPr sz="1600">
                <a:solidFill>
                  <a:srgbClr val="6C6C6C"/>
                </a:solidFill>
                <a:latin typeface="Trebuchet MS"/>
                <a:ea typeface="Trebuchet MS"/>
                <a:cs typeface="Trebuchet MS"/>
                <a:sym typeface="Trebuchet MS"/>
              </a:defRPr>
            </a:lvl8pPr>
            <a:lvl9pPr lvl="8" rtl="0">
              <a:spcBef>
                <a:spcPts val="0"/>
              </a:spcBef>
              <a:defRPr sz="1400">
                <a:solidFill>
                  <a:schemeClr val="dk1"/>
                </a:solidFill>
                <a:latin typeface="Trebuchet MS"/>
                <a:ea typeface="Trebuchet MS"/>
                <a:cs typeface="Trebuchet MS"/>
                <a:sym typeface="Trebuchet MS"/>
              </a:defRPr>
            </a:lvl9pPr>
          </a:lstStyle>
          <a:p>
            <a:endParaRPr/>
          </a:p>
        </p:txBody>
      </p:sp>
      <p:sp>
        <p:nvSpPr>
          <p:cNvPr id="39" name="Shape 39"/>
          <p:cNvSpPr txBox="1">
            <a:spLocks noGrp="1"/>
          </p:cNvSpPr>
          <p:nvPr>
            <p:ph type="body" idx="2"/>
          </p:nvPr>
        </p:nvSpPr>
        <p:spPr>
          <a:xfrm>
            <a:off x="4178807" y="1600200"/>
            <a:ext cx="3520440"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solidFill>
                  <a:srgbClr val="6C6C6C"/>
                </a:solidFill>
                <a:latin typeface="Trebuchet MS"/>
                <a:ea typeface="Trebuchet MS"/>
                <a:cs typeface="Trebuchet MS"/>
                <a:sym typeface="Trebuchet MS"/>
              </a:defRPr>
            </a:lvl6pPr>
            <a:lvl7pPr lvl="6" rtl="0">
              <a:spcBef>
                <a:spcPts val="0"/>
              </a:spcBef>
              <a:defRPr sz="1600">
                <a:solidFill>
                  <a:schemeClr val="dk1"/>
                </a:solidFill>
                <a:latin typeface="Trebuchet MS"/>
                <a:ea typeface="Trebuchet MS"/>
                <a:cs typeface="Trebuchet MS"/>
                <a:sym typeface="Trebuchet MS"/>
              </a:defRPr>
            </a:lvl7pPr>
            <a:lvl8pPr lvl="7" rtl="0">
              <a:spcBef>
                <a:spcPts val="0"/>
              </a:spcBef>
              <a:defRPr sz="1600">
                <a:solidFill>
                  <a:srgbClr val="6C6C6C"/>
                </a:solidFill>
                <a:latin typeface="Trebuchet MS"/>
                <a:ea typeface="Trebuchet MS"/>
                <a:cs typeface="Trebuchet MS"/>
                <a:sym typeface="Trebuchet MS"/>
              </a:defRPr>
            </a:lvl8pPr>
            <a:lvl9pPr lvl="8" rtl="0">
              <a:spcBef>
                <a:spcPts val="0"/>
              </a:spcBef>
              <a:defRPr sz="1400">
                <a:solidFill>
                  <a:schemeClr val="dk1"/>
                </a:solidFill>
                <a:latin typeface="Trebuchet MS"/>
                <a:ea typeface="Trebuchet MS"/>
                <a:cs typeface="Trebuchet MS"/>
                <a:sym typeface="Trebuchet MS"/>
              </a:defRPr>
            </a:lvl9pPr>
          </a:lstStyle>
          <a:p>
            <a:endParaRPr/>
          </a:p>
        </p:txBody>
      </p:sp>
      <p:sp>
        <p:nvSpPr>
          <p:cNvPr id="40" name="Shape 40"/>
          <p:cNvSpPr txBox="1">
            <a:spLocks noGrp="1"/>
          </p:cNvSpPr>
          <p:nvPr>
            <p:ph type="dt" idx="10"/>
          </p:nvPr>
        </p:nvSpPr>
        <p:spPr>
          <a:xfrm>
            <a:off x="4245935" y="6557946"/>
            <a:ext cx="2002463" cy="226902"/>
          </a:xfrm>
          <a:prstGeom prst="rect">
            <a:avLst/>
          </a:prstGeom>
          <a:noFill/>
          <a:ln>
            <a:noFill/>
          </a:ln>
        </p:spPr>
        <p:txBody>
          <a:bodyPr lIns="91425" tIns="91425" rIns="91425" bIns="91425" anchor="b" anchorCtr="0"/>
          <a:lstStyle>
            <a:lvl1pPr marL="0" marR="0" lvl="0" indent="0" algn="l"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41" name="Shape 41"/>
          <p:cNvSpPr txBox="1">
            <a:spLocks noGrp="1"/>
          </p:cNvSpPr>
          <p:nvPr>
            <p:ph type="ftr" idx="11"/>
          </p:nvPr>
        </p:nvSpPr>
        <p:spPr>
          <a:xfrm>
            <a:off x="457200" y="6557946"/>
            <a:ext cx="3657600" cy="228600"/>
          </a:xfrm>
          <a:prstGeom prst="rect">
            <a:avLst/>
          </a:prstGeom>
          <a:noFill/>
          <a:ln>
            <a:noFill/>
          </a:ln>
        </p:spPr>
        <p:txBody>
          <a:bodyPr lIns="91425" tIns="91425" rIns="91425" bIns="91425" anchor="b" anchorCtr="0"/>
          <a:lstStyle>
            <a:lvl1pPr marL="0" marR="0" lvl="0" indent="0" algn="r"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42" name="Shape 42"/>
          <p:cNvSpPr txBox="1">
            <a:spLocks noGrp="1"/>
          </p:cNvSpPr>
          <p:nvPr>
            <p:ph type="sldNum" idx="12"/>
          </p:nvPr>
        </p:nvSpPr>
        <p:spPr>
          <a:xfrm>
            <a:off x="6251448" y="6556247"/>
            <a:ext cx="588336" cy="2286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2"/>
                </a:solidFill>
                <a:latin typeface="Trebuchet MS"/>
                <a:ea typeface="Trebuchet MS"/>
                <a:cs typeface="Trebuchet MS"/>
                <a:sym typeface="Trebuchet MS"/>
              </a:rPr>
              <a:t>‹#›</a:t>
            </a:fld>
            <a:endParaRPr lang="en-US" sz="1100" b="0" i="0" u="none" strike="noStrike" cap="none">
              <a:solidFill>
                <a:schemeClr val="dk2"/>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320039"/>
            <a:ext cx="7242048" cy="11430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body" idx="1"/>
          </p:nvPr>
        </p:nvSpPr>
        <p:spPr>
          <a:xfrm>
            <a:off x="457200" y="5867400"/>
            <a:ext cx="3520440" cy="457200"/>
          </a:xfrm>
          <a:prstGeom prst="rect">
            <a:avLst/>
          </a:prstGeom>
          <a:noFill/>
          <a:ln w="12700" cap="flat" cmpd="sng">
            <a:solidFill>
              <a:schemeClr val="dk2"/>
            </a:solidFill>
            <a:prstDash val="solid"/>
            <a:round/>
            <a:headEnd type="none" w="med" len="med"/>
            <a:tailEnd type="none" w="med" len="med"/>
          </a:ln>
        </p:spPr>
        <p:txBody>
          <a:bodyPr lIns="91425" tIns="91425" rIns="91425" bIns="91425" anchor="ctr" anchorCtr="0"/>
          <a:lstStyle>
            <a:lvl1pPr marL="0" lvl="0" indent="0" algn="ctr" rtl="0">
              <a:spcBef>
                <a:spcPts val="0"/>
              </a:spcBef>
              <a:buClr>
                <a:schemeClr val="dk2"/>
              </a:buClr>
              <a:buFont typeface="Trebuchet MS"/>
              <a:buNone/>
              <a:defRPr sz="1800" b="1">
                <a:solidFill>
                  <a:schemeClr val="dk2"/>
                </a:solidFill>
                <a:latin typeface="Trebuchet MS"/>
                <a:ea typeface="Trebuchet MS"/>
                <a:cs typeface="Trebuchet MS"/>
                <a:sym typeface="Trebuchet MS"/>
              </a:defRPr>
            </a:lvl1pPr>
            <a:lvl2pPr lvl="1" rtl="0">
              <a:spcBef>
                <a:spcPts val="0"/>
              </a:spcBef>
              <a:buFont typeface="Trebuchet MS"/>
              <a:buNone/>
              <a:defRPr sz="2000" b="1">
                <a:solidFill>
                  <a:schemeClr val="lt1"/>
                </a:solidFill>
                <a:latin typeface="Trebuchet MS"/>
                <a:ea typeface="Trebuchet MS"/>
                <a:cs typeface="Trebuchet MS"/>
                <a:sym typeface="Trebuchet MS"/>
              </a:defRPr>
            </a:lvl2pPr>
            <a:lvl3pPr lvl="2" rtl="0">
              <a:spcBef>
                <a:spcPts val="0"/>
              </a:spcBef>
              <a:buFont typeface="Trebuchet MS"/>
              <a:buNone/>
              <a:defRPr sz="1800" b="1">
                <a:solidFill>
                  <a:schemeClr val="lt1"/>
                </a:solidFill>
                <a:latin typeface="Trebuchet MS"/>
                <a:ea typeface="Trebuchet MS"/>
                <a:cs typeface="Trebuchet MS"/>
                <a:sym typeface="Trebuchet MS"/>
              </a:defRPr>
            </a:lvl3pPr>
            <a:lvl4pPr lvl="3" rtl="0">
              <a:spcBef>
                <a:spcPts val="0"/>
              </a:spcBef>
              <a:buFont typeface="Trebuchet MS"/>
              <a:buNone/>
              <a:defRPr sz="1600" b="1">
                <a:solidFill>
                  <a:schemeClr val="lt1"/>
                </a:solidFill>
                <a:latin typeface="Trebuchet MS"/>
                <a:ea typeface="Trebuchet MS"/>
                <a:cs typeface="Trebuchet MS"/>
                <a:sym typeface="Trebuchet MS"/>
              </a:defRPr>
            </a:lvl4pPr>
            <a:lvl5pPr lvl="4" rtl="0">
              <a:spcBef>
                <a:spcPts val="0"/>
              </a:spcBef>
              <a:buFont typeface="Trebuchet MS"/>
              <a:buNone/>
              <a:defRPr sz="1600" b="1">
                <a:solidFill>
                  <a:schemeClr val="lt1"/>
                </a:solidFill>
                <a:latin typeface="Trebuchet MS"/>
                <a:ea typeface="Trebuchet MS"/>
                <a:cs typeface="Trebuchet MS"/>
                <a:sym typeface="Trebuchet MS"/>
              </a:defRPr>
            </a:lvl5pPr>
            <a:lvl6pPr lvl="5" rtl="0">
              <a:spcBef>
                <a:spcPts val="0"/>
              </a:spcBef>
              <a:defRPr sz="1800">
                <a:solidFill>
                  <a:srgbClr val="6C6C6C"/>
                </a:solidFill>
                <a:latin typeface="Trebuchet MS"/>
                <a:ea typeface="Trebuchet MS"/>
                <a:cs typeface="Trebuchet MS"/>
                <a:sym typeface="Trebuchet MS"/>
              </a:defRPr>
            </a:lvl6pPr>
            <a:lvl7pPr lvl="6" rtl="0">
              <a:spcBef>
                <a:spcPts val="0"/>
              </a:spcBef>
              <a:defRPr sz="1600">
                <a:solidFill>
                  <a:schemeClr val="dk1"/>
                </a:solidFill>
                <a:latin typeface="Trebuchet MS"/>
                <a:ea typeface="Trebuchet MS"/>
                <a:cs typeface="Trebuchet MS"/>
                <a:sym typeface="Trebuchet MS"/>
              </a:defRPr>
            </a:lvl7pPr>
            <a:lvl8pPr lvl="7" rtl="0">
              <a:spcBef>
                <a:spcPts val="0"/>
              </a:spcBef>
              <a:defRPr sz="1600">
                <a:solidFill>
                  <a:srgbClr val="6C6C6C"/>
                </a:solidFill>
                <a:latin typeface="Trebuchet MS"/>
                <a:ea typeface="Trebuchet MS"/>
                <a:cs typeface="Trebuchet MS"/>
                <a:sym typeface="Trebuchet MS"/>
              </a:defRPr>
            </a:lvl8pPr>
            <a:lvl9pPr lvl="8" rtl="0">
              <a:spcBef>
                <a:spcPts val="0"/>
              </a:spcBef>
              <a:defRPr sz="1400">
                <a:solidFill>
                  <a:schemeClr val="dk1"/>
                </a:solidFill>
                <a:latin typeface="Trebuchet MS"/>
                <a:ea typeface="Trebuchet MS"/>
                <a:cs typeface="Trebuchet MS"/>
                <a:sym typeface="Trebuchet MS"/>
              </a:defRPr>
            </a:lvl9pPr>
          </a:lstStyle>
          <a:p>
            <a:endParaRPr/>
          </a:p>
        </p:txBody>
      </p:sp>
      <p:sp>
        <p:nvSpPr>
          <p:cNvPr id="46" name="Shape 46"/>
          <p:cNvSpPr txBox="1">
            <a:spLocks noGrp="1"/>
          </p:cNvSpPr>
          <p:nvPr>
            <p:ph type="body" idx="2"/>
          </p:nvPr>
        </p:nvSpPr>
        <p:spPr>
          <a:xfrm>
            <a:off x="4178807" y="5867400"/>
            <a:ext cx="3520440" cy="457200"/>
          </a:xfrm>
          <a:prstGeom prst="rect">
            <a:avLst/>
          </a:prstGeom>
          <a:noFill/>
          <a:ln w="12700" cap="flat" cmpd="sng">
            <a:solidFill>
              <a:schemeClr val="dk2"/>
            </a:solidFill>
            <a:prstDash val="solid"/>
            <a:round/>
            <a:headEnd type="none" w="med" len="med"/>
            <a:tailEnd type="none" w="med" len="med"/>
          </a:ln>
        </p:spPr>
        <p:txBody>
          <a:bodyPr lIns="91425" tIns="91425" rIns="91425" bIns="91425" anchor="ctr" anchorCtr="0"/>
          <a:lstStyle>
            <a:lvl1pPr marL="0" lvl="0" indent="0" algn="ctr" rtl="0">
              <a:spcBef>
                <a:spcPts val="0"/>
              </a:spcBef>
              <a:buClr>
                <a:schemeClr val="dk2"/>
              </a:buClr>
              <a:buFont typeface="Trebuchet MS"/>
              <a:buNone/>
              <a:defRPr sz="1800" b="1">
                <a:solidFill>
                  <a:schemeClr val="dk2"/>
                </a:solidFill>
                <a:latin typeface="Trebuchet MS"/>
                <a:ea typeface="Trebuchet MS"/>
                <a:cs typeface="Trebuchet MS"/>
                <a:sym typeface="Trebuchet MS"/>
              </a:defRPr>
            </a:lvl1pPr>
            <a:lvl2pPr lvl="1" rtl="0">
              <a:spcBef>
                <a:spcPts val="0"/>
              </a:spcBef>
              <a:buFont typeface="Trebuchet MS"/>
              <a:buNone/>
              <a:defRPr sz="2000" b="1">
                <a:solidFill>
                  <a:schemeClr val="lt1"/>
                </a:solidFill>
                <a:latin typeface="Trebuchet MS"/>
                <a:ea typeface="Trebuchet MS"/>
                <a:cs typeface="Trebuchet MS"/>
                <a:sym typeface="Trebuchet MS"/>
              </a:defRPr>
            </a:lvl2pPr>
            <a:lvl3pPr lvl="2" rtl="0">
              <a:spcBef>
                <a:spcPts val="0"/>
              </a:spcBef>
              <a:buFont typeface="Trebuchet MS"/>
              <a:buNone/>
              <a:defRPr sz="1800" b="1">
                <a:solidFill>
                  <a:schemeClr val="lt1"/>
                </a:solidFill>
                <a:latin typeface="Trebuchet MS"/>
                <a:ea typeface="Trebuchet MS"/>
                <a:cs typeface="Trebuchet MS"/>
                <a:sym typeface="Trebuchet MS"/>
              </a:defRPr>
            </a:lvl3pPr>
            <a:lvl4pPr lvl="3" rtl="0">
              <a:spcBef>
                <a:spcPts val="0"/>
              </a:spcBef>
              <a:buFont typeface="Trebuchet MS"/>
              <a:buNone/>
              <a:defRPr sz="1600" b="1">
                <a:solidFill>
                  <a:schemeClr val="lt1"/>
                </a:solidFill>
                <a:latin typeface="Trebuchet MS"/>
                <a:ea typeface="Trebuchet MS"/>
                <a:cs typeface="Trebuchet MS"/>
                <a:sym typeface="Trebuchet MS"/>
              </a:defRPr>
            </a:lvl4pPr>
            <a:lvl5pPr lvl="4" rtl="0">
              <a:spcBef>
                <a:spcPts val="0"/>
              </a:spcBef>
              <a:buFont typeface="Trebuchet MS"/>
              <a:buNone/>
              <a:defRPr sz="1600" b="1">
                <a:solidFill>
                  <a:schemeClr val="lt1"/>
                </a:solidFill>
                <a:latin typeface="Trebuchet MS"/>
                <a:ea typeface="Trebuchet MS"/>
                <a:cs typeface="Trebuchet MS"/>
                <a:sym typeface="Trebuchet MS"/>
              </a:defRPr>
            </a:lvl5pPr>
            <a:lvl6pPr lvl="5" rtl="0">
              <a:spcBef>
                <a:spcPts val="0"/>
              </a:spcBef>
              <a:defRPr sz="1800">
                <a:solidFill>
                  <a:srgbClr val="6C6C6C"/>
                </a:solidFill>
                <a:latin typeface="Trebuchet MS"/>
                <a:ea typeface="Trebuchet MS"/>
                <a:cs typeface="Trebuchet MS"/>
                <a:sym typeface="Trebuchet MS"/>
              </a:defRPr>
            </a:lvl6pPr>
            <a:lvl7pPr lvl="6" rtl="0">
              <a:spcBef>
                <a:spcPts val="0"/>
              </a:spcBef>
              <a:defRPr sz="1600">
                <a:solidFill>
                  <a:schemeClr val="dk1"/>
                </a:solidFill>
                <a:latin typeface="Trebuchet MS"/>
                <a:ea typeface="Trebuchet MS"/>
                <a:cs typeface="Trebuchet MS"/>
                <a:sym typeface="Trebuchet MS"/>
              </a:defRPr>
            </a:lvl7pPr>
            <a:lvl8pPr lvl="7" rtl="0">
              <a:spcBef>
                <a:spcPts val="0"/>
              </a:spcBef>
              <a:defRPr sz="1600">
                <a:solidFill>
                  <a:srgbClr val="6C6C6C"/>
                </a:solidFill>
                <a:latin typeface="Trebuchet MS"/>
                <a:ea typeface="Trebuchet MS"/>
                <a:cs typeface="Trebuchet MS"/>
                <a:sym typeface="Trebuchet MS"/>
              </a:defRPr>
            </a:lvl8pPr>
            <a:lvl9pPr lvl="8" rtl="0">
              <a:spcBef>
                <a:spcPts val="0"/>
              </a:spcBef>
              <a:defRPr sz="1400">
                <a:solidFill>
                  <a:schemeClr val="dk1"/>
                </a:solidFill>
                <a:latin typeface="Trebuchet MS"/>
                <a:ea typeface="Trebuchet MS"/>
                <a:cs typeface="Trebuchet MS"/>
                <a:sym typeface="Trebuchet MS"/>
              </a:defRPr>
            </a:lvl9pPr>
          </a:lstStyle>
          <a:p>
            <a:endParaRPr/>
          </a:p>
        </p:txBody>
      </p:sp>
      <p:sp>
        <p:nvSpPr>
          <p:cNvPr id="47" name="Shape 47"/>
          <p:cNvSpPr txBox="1">
            <a:spLocks noGrp="1"/>
          </p:cNvSpPr>
          <p:nvPr>
            <p:ph type="body" idx="3"/>
          </p:nvPr>
        </p:nvSpPr>
        <p:spPr>
          <a:xfrm>
            <a:off x="457200" y="1711840"/>
            <a:ext cx="3520440" cy="4114800"/>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800">
                <a:solidFill>
                  <a:srgbClr val="6C6C6C"/>
                </a:solidFill>
                <a:latin typeface="Trebuchet MS"/>
                <a:ea typeface="Trebuchet MS"/>
                <a:cs typeface="Trebuchet MS"/>
                <a:sym typeface="Trebuchet MS"/>
              </a:defRPr>
            </a:lvl6pPr>
            <a:lvl7pPr lvl="6" rtl="0">
              <a:spcBef>
                <a:spcPts val="0"/>
              </a:spcBef>
              <a:defRPr sz="1600">
                <a:solidFill>
                  <a:schemeClr val="dk1"/>
                </a:solidFill>
                <a:latin typeface="Trebuchet MS"/>
                <a:ea typeface="Trebuchet MS"/>
                <a:cs typeface="Trebuchet MS"/>
                <a:sym typeface="Trebuchet MS"/>
              </a:defRPr>
            </a:lvl7pPr>
            <a:lvl8pPr lvl="7" rtl="0">
              <a:spcBef>
                <a:spcPts val="0"/>
              </a:spcBef>
              <a:defRPr sz="1600">
                <a:solidFill>
                  <a:srgbClr val="6C6C6C"/>
                </a:solidFill>
                <a:latin typeface="Trebuchet MS"/>
                <a:ea typeface="Trebuchet MS"/>
                <a:cs typeface="Trebuchet MS"/>
                <a:sym typeface="Trebuchet MS"/>
              </a:defRPr>
            </a:lvl8pPr>
            <a:lvl9pPr lvl="8" rtl="0">
              <a:spcBef>
                <a:spcPts val="0"/>
              </a:spcBef>
              <a:defRPr sz="1400">
                <a:solidFill>
                  <a:schemeClr val="dk1"/>
                </a:solidFill>
                <a:latin typeface="Trebuchet MS"/>
                <a:ea typeface="Trebuchet MS"/>
                <a:cs typeface="Trebuchet MS"/>
                <a:sym typeface="Trebuchet MS"/>
              </a:defRPr>
            </a:lvl9pPr>
          </a:lstStyle>
          <a:p>
            <a:endParaRPr/>
          </a:p>
        </p:txBody>
      </p:sp>
      <p:sp>
        <p:nvSpPr>
          <p:cNvPr id="48" name="Shape 48"/>
          <p:cNvSpPr txBox="1">
            <a:spLocks noGrp="1"/>
          </p:cNvSpPr>
          <p:nvPr>
            <p:ph type="body" idx="4"/>
          </p:nvPr>
        </p:nvSpPr>
        <p:spPr>
          <a:xfrm>
            <a:off x="4178807" y="1711840"/>
            <a:ext cx="3520440" cy="4114800"/>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800">
                <a:solidFill>
                  <a:srgbClr val="6C6C6C"/>
                </a:solidFill>
                <a:latin typeface="Trebuchet MS"/>
                <a:ea typeface="Trebuchet MS"/>
                <a:cs typeface="Trebuchet MS"/>
                <a:sym typeface="Trebuchet MS"/>
              </a:defRPr>
            </a:lvl6pPr>
            <a:lvl7pPr lvl="6" rtl="0">
              <a:spcBef>
                <a:spcPts val="0"/>
              </a:spcBef>
              <a:defRPr sz="1600">
                <a:solidFill>
                  <a:schemeClr val="dk1"/>
                </a:solidFill>
                <a:latin typeface="Trebuchet MS"/>
                <a:ea typeface="Trebuchet MS"/>
                <a:cs typeface="Trebuchet MS"/>
                <a:sym typeface="Trebuchet MS"/>
              </a:defRPr>
            </a:lvl7pPr>
            <a:lvl8pPr lvl="7" rtl="0">
              <a:spcBef>
                <a:spcPts val="0"/>
              </a:spcBef>
              <a:defRPr sz="1600">
                <a:solidFill>
                  <a:srgbClr val="6C6C6C"/>
                </a:solidFill>
                <a:latin typeface="Trebuchet MS"/>
                <a:ea typeface="Trebuchet MS"/>
                <a:cs typeface="Trebuchet MS"/>
                <a:sym typeface="Trebuchet MS"/>
              </a:defRPr>
            </a:lvl8pPr>
            <a:lvl9pPr lvl="8" rtl="0">
              <a:spcBef>
                <a:spcPts val="0"/>
              </a:spcBef>
              <a:defRPr sz="1400">
                <a:solidFill>
                  <a:schemeClr val="dk1"/>
                </a:solidFill>
                <a:latin typeface="Trebuchet MS"/>
                <a:ea typeface="Trebuchet MS"/>
                <a:cs typeface="Trebuchet MS"/>
                <a:sym typeface="Trebuchet MS"/>
              </a:defRPr>
            </a:lvl9pPr>
          </a:lstStyle>
          <a:p>
            <a:endParaRPr/>
          </a:p>
        </p:txBody>
      </p:sp>
      <p:sp>
        <p:nvSpPr>
          <p:cNvPr id="49" name="Shape 49"/>
          <p:cNvSpPr txBox="1">
            <a:spLocks noGrp="1"/>
          </p:cNvSpPr>
          <p:nvPr>
            <p:ph type="dt" idx="10"/>
          </p:nvPr>
        </p:nvSpPr>
        <p:spPr>
          <a:xfrm>
            <a:off x="4245935" y="6557946"/>
            <a:ext cx="2002463" cy="226902"/>
          </a:xfrm>
          <a:prstGeom prst="rect">
            <a:avLst/>
          </a:prstGeom>
          <a:noFill/>
          <a:ln>
            <a:noFill/>
          </a:ln>
        </p:spPr>
        <p:txBody>
          <a:bodyPr lIns="91425" tIns="91425" rIns="91425" bIns="91425" anchor="b" anchorCtr="0"/>
          <a:lstStyle>
            <a:lvl1pPr marL="0" marR="0" lvl="0" indent="0" algn="l"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50" name="Shape 50"/>
          <p:cNvSpPr txBox="1">
            <a:spLocks noGrp="1"/>
          </p:cNvSpPr>
          <p:nvPr>
            <p:ph type="ftr" idx="11"/>
          </p:nvPr>
        </p:nvSpPr>
        <p:spPr>
          <a:xfrm>
            <a:off x="457200" y="6557946"/>
            <a:ext cx="3657600" cy="228600"/>
          </a:xfrm>
          <a:prstGeom prst="rect">
            <a:avLst/>
          </a:prstGeom>
          <a:noFill/>
          <a:ln>
            <a:noFill/>
          </a:ln>
        </p:spPr>
        <p:txBody>
          <a:bodyPr lIns="91425" tIns="91425" rIns="91425" bIns="91425" anchor="b" anchorCtr="0"/>
          <a:lstStyle>
            <a:lvl1pPr marL="0" marR="0" lvl="0" indent="0" algn="r"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51" name="Shape 51"/>
          <p:cNvSpPr txBox="1">
            <a:spLocks noGrp="1"/>
          </p:cNvSpPr>
          <p:nvPr>
            <p:ph type="sldNum" idx="12"/>
          </p:nvPr>
        </p:nvSpPr>
        <p:spPr>
          <a:xfrm>
            <a:off x="6251448" y="6556247"/>
            <a:ext cx="588336" cy="2286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2"/>
                </a:solidFill>
                <a:latin typeface="Trebuchet MS"/>
                <a:ea typeface="Trebuchet MS"/>
                <a:cs typeface="Trebuchet MS"/>
                <a:sym typeface="Trebuchet MS"/>
              </a:rPr>
              <a:t>‹#›</a:t>
            </a:fld>
            <a:endParaRPr lang="en-US" sz="1100" b="0" i="0" u="none" strike="noStrike" cap="none">
              <a:solidFill>
                <a:schemeClr val="dk2"/>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320039"/>
            <a:ext cx="7242048" cy="1143000"/>
          </a:xfrm>
          <a:prstGeom prst="rect">
            <a:avLst/>
          </a:prstGeom>
          <a:noFill/>
          <a:ln>
            <a:noFill/>
          </a:ln>
        </p:spPr>
        <p:txBody>
          <a:bodyPr lIns="91425" tIns="91425" rIns="91425" bIns="91425" anchor="b" anchorCtr="0"/>
          <a:lstStyle>
            <a:lvl1pPr lvl="0" algn="l" rtl="0">
              <a:spcBef>
                <a:spcPts val="0"/>
              </a:spcBef>
              <a:buClr>
                <a:srgbClr val="FEF7F0"/>
              </a:buClr>
              <a:buFont typeface="Trebuchet MS"/>
              <a:buNone/>
              <a:defRPr sz="3800" b="1" cap="none">
                <a:solidFill>
                  <a:srgbClr val="FEF7F0"/>
                </a:solidFill>
                <a:latin typeface="Trebuchet MS"/>
                <a:ea typeface="Trebuchet MS"/>
                <a:cs typeface="Trebuchet MS"/>
                <a:sym typeface="Trebuchet M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4" name="Shape 54"/>
          <p:cNvSpPr txBox="1">
            <a:spLocks noGrp="1"/>
          </p:cNvSpPr>
          <p:nvPr>
            <p:ph type="dt" idx="10"/>
          </p:nvPr>
        </p:nvSpPr>
        <p:spPr>
          <a:xfrm>
            <a:off x="4245935" y="6557946"/>
            <a:ext cx="2002463" cy="226902"/>
          </a:xfrm>
          <a:prstGeom prst="rect">
            <a:avLst/>
          </a:prstGeom>
          <a:noFill/>
          <a:ln>
            <a:noFill/>
          </a:ln>
        </p:spPr>
        <p:txBody>
          <a:bodyPr lIns="91425" tIns="91425" rIns="91425" bIns="91425" anchor="b" anchorCtr="0"/>
          <a:lstStyle>
            <a:lvl1pPr marL="0" marR="0" lvl="0" indent="0" algn="l"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55" name="Shape 55"/>
          <p:cNvSpPr txBox="1">
            <a:spLocks noGrp="1"/>
          </p:cNvSpPr>
          <p:nvPr>
            <p:ph type="ftr" idx="11"/>
          </p:nvPr>
        </p:nvSpPr>
        <p:spPr>
          <a:xfrm>
            <a:off x="457200" y="6557946"/>
            <a:ext cx="3657600" cy="228600"/>
          </a:xfrm>
          <a:prstGeom prst="rect">
            <a:avLst/>
          </a:prstGeom>
          <a:noFill/>
          <a:ln>
            <a:noFill/>
          </a:ln>
        </p:spPr>
        <p:txBody>
          <a:bodyPr lIns="91425" tIns="91425" rIns="91425" bIns="91425" anchor="b" anchorCtr="0"/>
          <a:lstStyle>
            <a:lvl1pPr marL="0" marR="0" lvl="0" indent="0" algn="r"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56" name="Shape 56"/>
          <p:cNvSpPr txBox="1">
            <a:spLocks noGrp="1"/>
          </p:cNvSpPr>
          <p:nvPr>
            <p:ph type="sldNum" idx="12"/>
          </p:nvPr>
        </p:nvSpPr>
        <p:spPr>
          <a:xfrm>
            <a:off x="6251448" y="6556247"/>
            <a:ext cx="588336" cy="2286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2"/>
                </a:solidFill>
                <a:latin typeface="Trebuchet MS"/>
                <a:ea typeface="Trebuchet MS"/>
                <a:cs typeface="Trebuchet MS"/>
                <a:sym typeface="Trebuchet MS"/>
              </a:rPr>
              <a:t>‹#›</a:t>
            </a:fld>
            <a:endParaRPr lang="en-US" sz="1100" b="0" i="0" u="none" strike="noStrike" cap="none">
              <a:solidFill>
                <a:schemeClr val="dk2"/>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4245935" y="6557946"/>
            <a:ext cx="2002463" cy="226902"/>
          </a:xfrm>
          <a:prstGeom prst="rect">
            <a:avLst/>
          </a:prstGeom>
          <a:noFill/>
          <a:ln>
            <a:noFill/>
          </a:ln>
        </p:spPr>
        <p:txBody>
          <a:bodyPr lIns="91425" tIns="91425" rIns="91425" bIns="91425" anchor="b" anchorCtr="0"/>
          <a:lstStyle>
            <a:lvl1pPr marL="0" marR="0" lvl="0" indent="0" algn="l"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59" name="Shape 59"/>
          <p:cNvSpPr txBox="1">
            <a:spLocks noGrp="1"/>
          </p:cNvSpPr>
          <p:nvPr>
            <p:ph type="ftr" idx="11"/>
          </p:nvPr>
        </p:nvSpPr>
        <p:spPr>
          <a:xfrm>
            <a:off x="457200" y="6557946"/>
            <a:ext cx="3657600" cy="228600"/>
          </a:xfrm>
          <a:prstGeom prst="rect">
            <a:avLst/>
          </a:prstGeom>
          <a:noFill/>
          <a:ln>
            <a:noFill/>
          </a:ln>
        </p:spPr>
        <p:txBody>
          <a:bodyPr lIns="91425" tIns="91425" rIns="91425" bIns="91425" anchor="b" anchorCtr="0"/>
          <a:lstStyle>
            <a:lvl1pPr marL="0" marR="0" lvl="0" indent="0" algn="r"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60" name="Shape 60"/>
          <p:cNvSpPr txBox="1">
            <a:spLocks noGrp="1"/>
          </p:cNvSpPr>
          <p:nvPr>
            <p:ph type="sldNum" idx="12"/>
          </p:nvPr>
        </p:nvSpPr>
        <p:spPr>
          <a:xfrm>
            <a:off x="6251448" y="6556247"/>
            <a:ext cx="588336" cy="2286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2"/>
                </a:solidFill>
                <a:latin typeface="Trebuchet MS"/>
                <a:ea typeface="Trebuchet MS"/>
                <a:cs typeface="Trebuchet MS"/>
                <a:sym typeface="Trebuchet MS"/>
              </a:rPr>
              <a:t>‹#›</a:t>
            </a:fld>
            <a:endParaRPr lang="en-US" sz="1100" b="0" i="0" u="none" strike="noStrike" cap="none">
              <a:solidFill>
                <a:schemeClr val="dk2"/>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28600"/>
            <a:ext cx="5897880" cy="1173480"/>
          </a:xfrm>
          <a:prstGeom prst="rect">
            <a:avLst/>
          </a:prstGeom>
          <a:noFill/>
          <a:ln>
            <a:noFill/>
          </a:ln>
        </p:spPr>
        <p:txBody>
          <a:bodyPr lIns="91425" tIns="91425" rIns="91425" bIns="91425" anchor="b" anchorCtr="0"/>
          <a:lstStyle>
            <a:lvl1pPr lvl="0" algn="l" rtl="0">
              <a:spcBef>
                <a:spcPts val="0"/>
              </a:spcBef>
              <a:buFont typeface="Trebuchet MS"/>
              <a:buNone/>
              <a:defRPr sz="24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body" idx="1"/>
          </p:nvPr>
        </p:nvSpPr>
        <p:spPr>
          <a:xfrm>
            <a:off x="457200" y="1497416"/>
            <a:ext cx="5897880" cy="602511"/>
          </a:xfrm>
          <a:prstGeom prst="rect">
            <a:avLst/>
          </a:prstGeom>
          <a:noFill/>
          <a:ln>
            <a:noFill/>
          </a:ln>
        </p:spPr>
        <p:txBody>
          <a:bodyPr lIns="91425" tIns="91425" rIns="91425" bIns="91425" anchor="t" anchorCtr="0"/>
          <a:lstStyle>
            <a:lvl1pPr marL="0" lvl="0" indent="0" rtl="0">
              <a:spcBef>
                <a:spcPts val="0"/>
              </a:spcBef>
              <a:spcAft>
                <a:spcPts val="0"/>
              </a:spcAft>
              <a:buFont typeface="Trebuchet MS"/>
              <a:buNone/>
              <a:defRPr sz="1400"/>
            </a:lvl1pPr>
            <a:lvl2pPr lvl="1" rtl="0">
              <a:spcBef>
                <a:spcPts val="0"/>
              </a:spcBef>
              <a:buFont typeface="Trebuchet MS"/>
              <a:buNone/>
              <a:defRPr sz="1200"/>
            </a:lvl2pPr>
            <a:lvl3pPr lvl="2" rtl="0">
              <a:spcBef>
                <a:spcPts val="0"/>
              </a:spcBef>
              <a:buFont typeface="Trebuchet MS"/>
              <a:buNone/>
              <a:defRPr sz="1000"/>
            </a:lvl3pPr>
            <a:lvl4pPr lvl="3" rtl="0">
              <a:spcBef>
                <a:spcPts val="0"/>
              </a:spcBef>
              <a:buFont typeface="Trebuchet MS"/>
              <a:buNone/>
              <a:defRPr sz="900"/>
            </a:lvl4pPr>
            <a:lvl5pPr lvl="4" rtl="0">
              <a:spcBef>
                <a:spcPts val="0"/>
              </a:spcBef>
              <a:buFont typeface="Trebuchet MS"/>
              <a:buNone/>
              <a:defRPr sz="900"/>
            </a:lvl5pPr>
            <a:lvl6pPr lvl="5" rtl="0">
              <a:spcBef>
                <a:spcPts val="0"/>
              </a:spcBef>
              <a:defRPr sz="1800">
                <a:solidFill>
                  <a:srgbClr val="6C6C6C"/>
                </a:solidFill>
                <a:latin typeface="Trebuchet MS"/>
                <a:ea typeface="Trebuchet MS"/>
                <a:cs typeface="Trebuchet MS"/>
                <a:sym typeface="Trebuchet MS"/>
              </a:defRPr>
            </a:lvl6pPr>
            <a:lvl7pPr lvl="6" rtl="0">
              <a:spcBef>
                <a:spcPts val="0"/>
              </a:spcBef>
              <a:defRPr sz="1600">
                <a:solidFill>
                  <a:schemeClr val="dk1"/>
                </a:solidFill>
                <a:latin typeface="Trebuchet MS"/>
                <a:ea typeface="Trebuchet MS"/>
                <a:cs typeface="Trebuchet MS"/>
                <a:sym typeface="Trebuchet MS"/>
              </a:defRPr>
            </a:lvl7pPr>
            <a:lvl8pPr lvl="7" rtl="0">
              <a:spcBef>
                <a:spcPts val="0"/>
              </a:spcBef>
              <a:defRPr sz="1600">
                <a:solidFill>
                  <a:srgbClr val="6C6C6C"/>
                </a:solidFill>
                <a:latin typeface="Trebuchet MS"/>
                <a:ea typeface="Trebuchet MS"/>
                <a:cs typeface="Trebuchet MS"/>
                <a:sym typeface="Trebuchet MS"/>
              </a:defRPr>
            </a:lvl8pPr>
            <a:lvl9pPr lvl="8" rtl="0">
              <a:spcBef>
                <a:spcPts val="0"/>
              </a:spcBef>
              <a:defRPr sz="1400">
                <a:solidFill>
                  <a:schemeClr val="dk1"/>
                </a:solidFill>
                <a:latin typeface="Trebuchet MS"/>
                <a:ea typeface="Trebuchet MS"/>
                <a:cs typeface="Trebuchet MS"/>
                <a:sym typeface="Trebuchet MS"/>
              </a:defRPr>
            </a:lvl9pPr>
          </a:lstStyle>
          <a:p>
            <a:endParaRPr/>
          </a:p>
        </p:txBody>
      </p:sp>
      <p:sp>
        <p:nvSpPr>
          <p:cNvPr id="64" name="Shape 64"/>
          <p:cNvSpPr txBox="1">
            <a:spLocks noGrp="1"/>
          </p:cNvSpPr>
          <p:nvPr>
            <p:ph type="body" idx="2"/>
          </p:nvPr>
        </p:nvSpPr>
        <p:spPr>
          <a:xfrm>
            <a:off x="457200" y="2133600"/>
            <a:ext cx="7239000" cy="437175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1800">
                <a:solidFill>
                  <a:srgbClr val="6C6C6C"/>
                </a:solidFill>
                <a:latin typeface="Trebuchet MS"/>
                <a:ea typeface="Trebuchet MS"/>
                <a:cs typeface="Trebuchet MS"/>
                <a:sym typeface="Trebuchet MS"/>
              </a:defRPr>
            </a:lvl6pPr>
            <a:lvl7pPr lvl="6" rtl="0">
              <a:spcBef>
                <a:spcPts val="0"/>
              </a:spcBef>
              <a:defRPr sz="1600">
                <a:solidFill>
                  <a:schemeClr val="dk1"/>
                </a:solidFill>
                <a:latin typeface="Trebuchet MS"/>
                <a:ea typeface="Trebuchet MS"/>
                <a:cs typeface="Trebuchet MS"/>
                <a:sym typeface="Trebuchet MS"/>
              </a:defRPr>
            </a:lvl7pPr>
            <a:lvl8pPr lvl="7" rtl="0">
              <a:spcBef>
                <a:spcPts val="0"/>
              </a:spcBef>
              <a:defRPr sz="1600">
                <a:solidFill>
                  <a:srgbClr val="6C6C6C"/>
                </a:solidFill>
                <a:latin typeface="Trebuchet MS"/>
                <a:ea typeface="Trebuchet MS"/>
                <a:cs typeface="Trebuchet MS"/>
                <a:sym typeface="Trebuchet MS"/>
              </a:defRPr>
            </a:lvl8pPr>
            <a:lvl9pPr lvl="8" rtl="0">
              <a:spcBef>
                <a:spcPts val="0"/>
              </a:spcBef>
              <a:defRPr sz="1400">
                <a:solidFill>
                  <a:schemeClr val="dk1"/>
                </a:solidFill>
                <a:latin typeface="Trebuchet MS"/>
                <a:ea typeface="Trebuchet MS"/>
                <a:cs typeface="Trebuchet MS"/>
                <a:sym typeface="Trebuchet MS"/>
              </a:defRPr>
            </a:lvl9pPr>
          </a:lstStyle>
          <a:p>
            <a:endParaRPr/>
          </a:p>
        </p:txBody>
      </p:sp>
      <p:sp>
        <p:nvSpPr>
          <p:cNvPr id="65" name="Shape 65"/>
          <p:cNvSpPr txBox="1">
            <a:spLocks noGrp="1"/>
          </p:cNvSpPr>
          <p:nvPr>
            <p:ph type="dt" idx="10"/>
          </p:nvPr>
        </p:nvSpPr>
        <p:spPr>
          <a:xfrm>
            <a:off x="4245935" y="6557946"/>
            <a:ext cx="2002463" cy="226902"/>
          </a:xfrm>
          <a:prstGeom prst="rect">
            <a:avLst/>
          </a:prstGeom>
          <a:noFill/>
          <a:ln>
            <a:noFill/>
          </a:ln>
        </p:spPr>
        <p:txBody>
          <a:bodyPr lIns="91425" tIns="91425" rIns="91425" bIns="91425" anchor="b" anchorCtr="0"/>
          <a:lstStyle>
            <a:lvl1pPr marL="0" marR="0" lvl="0" indent="0" algn="l"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66" name="Shape 66"/>
          <p:cNvSpPr txBox="1">
            <a:spLocks noGrp="1"/>
          </p:cNvSpPr>
          <p:nvPr>
            <p:ph type="ftr" idx="11"/>
          </p:nvPr>
        </p:nvSpPr>
        <p:spPr>
          <a:xfrm>
            <a:off x="457200" y="6557946"/>
            <a:ext cx="3657600" cy="228600"/>
          </a:xfrm>
          <a:prstGeom prst="rect">
            <a:avLst/>
          </a:prstGeom>
          <a:noFill/>
          <a:ln>
            <a:noFill/>
          </a:ln>
        </p:spPr>
        <p:txBody>
          <a:bodyPr lIns="91425" tIns="91425" rIns="91425" bIns="91425" anchor="b" anchorCtr="0"/>
          <a:lstStyle>
            <a:lvl1pPr marL="0" marR="0" lvl="0" indent="0" algn="r"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67" name="Shape 67"/>
          <p:cNvSpPr txBox="1">
            <a:spLocks noGrp="1"/>
          </p:cNvSpPr>
          <p:nvPr>
            <p:ph type="sldNum" idx="12"/>
          </p:nvPr>
        </p:nvSpPr>
        <p:spPr>
          <a:xfrm>
            <a:off x="6251448" y="6556247"/>
            <a:ext cx="588336" cy="2286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2"/>
                </a:solidFill>
                <a:latin typeface="Trebuchet MS"/>
                <a:ea typeface="Trebuchet MS"/>
                <a:cs typeface="Trebuchet MS"/>
                <a:sym typeface="Trebuchet MS"/>
              </a:rPr>
              <a:t>‹#›</a:t>
            </a:fld>
            <a:endParaRPr lang="en-US" sz="1100" b="0" i="0" u="none" strike="noStrike" cap="none">
              <a:solidFill>
                <a:schemeClr val="dk2"/>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bg>
      <p:bgPr>
        <a:gradFill>
          <a:gsLst>
            <a:gs pos="0">
              <a:srgbClr val="E965C8"/>
            </a:gs>
            <a:gs pos="100000">
              <a:srgbClr val="80136A"/>
            </a:gs>
          </a:gsLst>
          <a:path path="circle">
            <a:fillToRect l="50000" t="50000" r="50000" b="50000"/>
          </a:path>
          <a:tileRect/>
        </a:gradFill>
        <a:effectLst/>
      </p:bgPr>
    </p:bg>
    <p:spTree>
      <p:nvGrpSpPr>
        <p:cNvPr id="1" name="Shape 68"/>
        <p:cNvGrpSpPr/>
        <p:nvPr/>
      </p:nvGrpSpPr>
      <p:grpSpPr>
        <a:xfrm>
          <a:off x="0" y="0"/>
          <a:ext cx="0" cy="0"/>
          <a:chOff x="0" y="0"/>
          <a:chExt cx="0" cy="0"/>
        </a:xfrm>
      </p:grpSpPr>
      <p:sp>
        <p:nvSpPr>
          <p:cNvPr id="69" name="Shape 69"/>
          <p:cNvSpPr/>
          <p:nvPr/>
        </p:nvSpPr>
        <p:spPr>
          <a:xfrm rot="-360000">
            <a:off x="597968" y="1004667"/>
            <a:ext cx="4319527" cy="4312573"/>
          </a:xfrm>
          <a:prstGeom prst="rect">
            <a:avLst/>
          </a:prstGeom>
          <a:solidFill>
            <a:srgbClr val="FAFAFA"/>
          </a:solidFill>
          <a:ln w="9525" cap="rnd" cmpd="sng">
            <a:solidFill>
              <a:srgbClr val="EAEAE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70" name="Shape 70"/>
          <p:cNvSpPr/>
          <p:nvPr/>
        </p:nvSpPr>
        <p:spPr>
          <a:xfrm rot="-180000">
            <a:off x="596705" y="998815"/>
            <a:ext cx="4319526" cy="4312573"/>
          </a:xfrm>
          <a:prstGeom prst="rect">
            <a:avLst/>
          </a:prstGeom>
          <a:solidFill>
            <a:srgbClr val="FAFAFA"/>
          </a:solidFill>
          <a:ln w="9525" cap="rnd" cmpd="sng">
            <a:solidFill>
              <a:srgbClr val="EAEAE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71" name="Shape 71"/>
          <p:cNvSpPr txBox="1">
            <a:spLocks noGrp="1"/>
          </p:cNvSpPr>
          <p:nvPr>
            <p:ph type="title"/>
          </p:nvPr>
        </p:nvSpPr>
        <p:spPr>
          <a:xfrm>
            <a:off x="5389098" y="1143000"/>
            <a:ext cx="3429000" cy="2057400"/>
          </a:xfrm>
          <a:prstGeom prst="rect">
            <a:avLst/>
          </a:prstGeom>
          <a:noFill/>
          <a:ln>
            <a:noFill/>
          </a:ln>
        </p:spPr>
        <p:txBody>
          <a:bodyPr lIns="91425" tIns="91425" rIns="91425" bIns="91425" anchor="b" anchorCtr="0"/>
          <a:lstStyle>
            <a:lvl1pPr lvl="0" algn="l" rtl="0">
              <a:spcBef>
                <a:spcPts val="0"/>
              </a:spcBef>
              <a:buClr>
                <a:srgbClr val="FEF7F0"/>
              </a:buClr>
              <a:buFont typeface="Trebuchet MS"/>
              <a:buNone/>
              <a:defRPr sz="3000" b="1">
                <a:solidFill>
                  <a:srgbClr val="FEF7F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2" name="Shape 72"/>
          <p:cNvSpPr txBox="1">
            <a:spLocks noGrp="1"/>
          </p:cNvSpPr>
          <p:nvPr>
            <p:ph type="body" idx="1"/>
          </p:nvPr>
        </p:nvSpPr>
        <p:spPr>
          <a:xfrm>
            <a:off x="5389098" y="3283633"/>
            <a:ext cx="3429000" cy="1920239"/>
          </a:xfrm>
          <a:prstGeom prst="rect">
            <a:avLst/>
          </a:prstGeom>
          <a:noFill/>
          <a:ln>
            <a:noFill/>
          </a:ln>
        </p:spPr>
        <p:txBody>
          <a:bodyPr lIns="91425" tIns="91425" rIns="91425" bIns="91425" anchor="t" anchorCtr="0"/>
          <a:lstStyle>
            <a:lvl1pPr marL="0" lvl="0" indent="0" rtl="0">
              <a:lnSpc>
                <a:spcPct val="100000"/>
              </a:lnSpc>
              <a:spcBef>
                <a:spcPts val="0"/>
              </a:spcBef>
              <a:buClr>
                <a:schemeClr val="lt1"/>
              </a:buClr>
              <a:buFont typeface="Trebuchet MS"/>
              <a:buNone/>
              <a:defRPr sz="1400">
                <a:solidFill>
                  <a:schemeClr val="lt1"/>
                </a:solidFill>
              </a:defRPr>
            </a:lvl1pPr>
            <a:lvl2pPr lvl="1" rtl="0">
              <a:spcBef>
                <a:spcPts val="0"/>
              </a:spcBef>
              <a:defRPr sz="1200"/>
            </a:lvl2pPr>
            <a:lvl3pPr lvl="2" rtl="0">
              <a:spcBef>
                <a:spcPts val="0"/>
              </a:spcBef>
              <a:defRPr sz="1000"/>
            </a:lvl3pPr>
            <a:lvl4pPr lvl="3" rtl="0">
              <a:spcBef>
                <a:spcPts val="0"/>
              </a:spcBef>
              <a:defRPr sz="900"/>
            </a:lvl4pPr>
            <a:lvl5pPr lvl="4" rtl="0">
              <a:spcBef>
                <a:spcPts val="0"/>
              </a:spcBef>
              <a:defRPr sz="900"/>
            </a:lvl5pPr>
            <a:lvl6pPr lvl="5" rtl="0">
              <a:spcBef>
                <a:spcPts val="0"/>
              </a:spcBef>
              <a:defRPr sz="1800">
                <a:solidFill>
                  <a:schemeClr val="lt1"/>
                </a:solidFill>
                <a:latin typeface="Trebuchet MS"/>
                <a:ea typeface="Trebuchet MS"/>
                <a:cs typeface="Trebuchet MS"/>
                <a:sym typeface="Trebuchet MS"/>
              </a:defRPr>
            </a:lvl6pPr>
            <a:lvl7pPr lvl="6" rtl="0">
              <a:spcBef>
                <a:spcPts val="0"/>
              </a:spcBef>
              <a:defRPr sz="1600">
                <a:solidFill>
                  <a:schemeClr val="lt1"/>
                </a:solidFill>
                <a:latin typeface="Trebuchet MS"/>
                <a:ea typeface="Trebuchet MS"/>
                <a:cs typeface="Trebuchet MS"/>
                <a:sym typeface="Trebuchet MS"/>
              </a:defRPr>
            </a:lvl7pPr>
            <a:lvl8pPr lvl="7" rtl="0">
              <a:spcBef>
                <a:spcPts val="0"/>
              </a:spcBef>
              <a:defRPr sz="1600">
                <a:solidFill>
                  <a:schemeClr val="lt1"/>
                </a:solidFill>
                <a:latin typeface="Trebuchet MS"/>
                <a:ea typeface="Trebuchet MS"/>
                <a:cs typeface="Trebuchet MS"/>
                <a:sym typeface="Trebuchet MS"/>
              </a:defRPr>
            </a:lvl8pPr>
            <a:lvl9pPr lvl="8" rtl="0">
              <a:spcBef>
                <a:spcPts val="0"/>
              </a:spcBef>
              <a:defRPr sz="1400">
                <a:solidFill>
                  <a:schemeClr val="lt1"/>
                </a:solidFill>
                <a:latin typeface="Trebuchet MS"/>
                <a:ea typeface="Trebuchet MS"/>
                <a:cs typeface="Trebuchet MS"/>
                <a:sym typeface="Trebuchet MS"/>
              </a:defRPr>
            </a:lvl9pPr>
          </a:lstStyle>
          <a:p>
            <a:endParaRPr/>
          </a:p>
        </p:txBody>
      </p:sp>
      <p:sp>
        <p:nvSpPr>
          <p:cNvPr id="73" name="Shape 73"/>
          <p:cNvSpPr txBox="1">
            <a:spLocks noGrp="1"/>
          </p:cNvSpPr>
          <p:nvPr>
            <p:ph type="dt" idx="10"/>
          </p:nvPr>
        </p:nvSpPr>
        <p:spPr>
          <a:xfrm>
            <a:off x="4245935" y="6557946"/>
            <a:ext cx="2002463" cy="226902"/>
          </a:xfrm>
          <a:prstGeom prst="rect">
            <a:avLst/>
          </a:prstGeom>
          <a:noFill/>
          <a:ln>
            <a:noFill/>
          </a:ln>
        </p:spPr>
        <p:txBody>
          <a:bodyPr lIns="91425" tIns="91425" rIns="91425" bIns="91425" anchor="b" anchorCtr="0"/>
          <a:lstStyle>
            <a:lvl1pPr marL="0" marR="0" lvl="0" indent="0" algn="l" rtl="0">
              <a:spcBef>
                <a:spcPts val="0"/>
              </a:spcBef>
              <a:defRPr sz="1000" b="0" i="0" u="none" strike="noStrike" cap="none">
                <a:solidFill>
                  <a:schemeClr val="lt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lt1"/>
                </a:solidFill>
                <a:latin typeface="Trebuchet MS"/>
                <a:ea typeface="Trebuchet MS"/>
                <a:cs typeface="Trebuchet MS"/>
                <a:sym typeface="Trebuchet MS"/>
              </a:defRPr>
            </a:lvl9pPr>
          </a:lstStyle>
          <a:p>
            <a:endParaRPr/>
          </a:p>
        </p:txBody>
      </p:sp>
      <p:sp>
        <p:nvSpPr>
          <p:cNvPr id="74" name="Shape 74"/>
          <p:cNvSpPr txBox="1">
            <a:spLocks noGrp="1"/>
          </p:cNvSpPr>
          <p:nvPr>
            <p:ph type="ftr" idx="11"/>
          </p:nvPr>
        </p:nvSpPr>
        <p:spPr>
          <a:xfrm>
            <a:off x="457200" y="6557946"/>
            <a:ext cx="3657600" cy="228600"/>
          </a:xfrm>
          <a:prstGeom prst="rect">
            <a:avLst/>
          </a:prstGeom>
          <a:noFill/>
          <a:ln>
            <a:noFill/>
          </a:ln>
        </p:spPr>
        <p:txBody>
          <a:bodyPr lIns="91425" tIns="91425" rIns="91425" bIns="91425" anchor="b" anchorCtr="0"/>
          <a:lstStyle>
            <a:lvl1pPr marL="0" marR="0" lvl="0" indent="0" algn="r" rtl="0">
              <a:spcBef>
                <a:spcPts val="0"/>
              </a:spcBef>
              <a:defRPr sz="1000" b="0" i="0" u="none" strike="noStrike" cap="none">
                <a:solidFill>
                  <a:schemeClr val="lt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lt1"/>
                </a:solidFill>
                <a:latin typeface="Trebuchet MS"/>
                <a:ea typeface="Trebuchet MS"/>
                <a:cs typeface="Trebuchet MS"/>
                <a:sym typeface="Trebuchet MS"/>
              </a:defRPr>
            </a:lvl9pPr>
          </a:lstStyle>
          <a:p>
            <a:endParaRPr/>
          </a:p>
        </p:txBody>
      </p:sp>
      <p:sp>
        <p:nvSpPr>
          <p:cNvPr id="75" name="Shape 75"/>
          <p:cNvSpPr txBox="1">
            <a:spLocks noGrp="1"/>
          </p:cNvSpPr>
          <p:nvPr>
            <p:ph type="sldNum" idx="12"/>
          </p:nvPr>
        </p:nvSpPr>
        <p:spPr>
          <a:xfrm>
            <a:off x="6251448" y="6556247"/>
            <a:ext cx="588336" cy="2286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2"/>
                </a:solidFill>
                <a:latin typeface="Trebuchet MS"/>
                <a:ea typeface="Trebuchet MS"/>
                <a:cs typeface="Trebuchet MS"/>
                <a:sym typeface="Trebuchet MS"/>
              </a:rPr>
              <a:t>‹#›</a:t>
            </a:fld>
            <a:endParaRPr lang="en-US" sz="1100" b="0" i="0" u="none" strike="noStrike" cap="none">
              <a:solidFill>
                <a:schemeClr val="lt2"/>
              </a:solidFill>
              <a:latin typeface="Trebuchet MS"/>
              <a:ea typeface="Trebuchet MS"/>
              <a:cs typeface="Trebuchet MS"/>
              <a:sym typeface="Trebuchet MS"/>
            </a:endParaRPr>
          </a:p>
        </p:txBody>
      </p:sp>
      <p:sp>
        <p:nvSpPr>
          <p:cNvPr id="76" name="Shape 76"/>
          <p:cNvSpPr>
            <a:spLocks noGrp="1"/>
          </p:cNvSpPr>
          <p:nvPr>
            <p:ph type="pic" idx="2"/>
          </p:nvPr>
        </p:nvSpPr>
        <p:spPr>
          <a:xfrm>
            <a:off x="663681" y="1041001"/>
            <a:ext cx="4206240" cy="4206240"/>
          </a:xfrm>
          <a:prstGeom prst="rect">
            <a:avLst/>
          </a:prstGeom>
          <a:solidFill>
            <a:srgbClr val="812D70"/>
          </a:solidFill>
          <a:ln w="107950" cap="flat" cmpd="sng">
            <a:solidFill>
              <a:srgbClr val="FFFFFF"/>
            </a:solidFill>
            <a:prstDash val="solid"/>
            <a:miter/>
            <a:headEnd type="none" w="med" len="med"/>
            <a:tailEnd type="none" w="med" len="med"/>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flipH="1">
            <a:off x="8153400" y="0"/>
            <a:ext cx="990599" cy="6858000"/>
          </a:xfrm>
          <a:prstGeom prst="rect">
            <a:avLst/>
          </a:prstGeom>
          <a:blipFill rotWithShape="1">
            <a:blip r:embed="rId13">
              <a:alphaModFix amt="43000"/>
            </a:blip>
            <a:tile tx="0" ty="0" sx="50000" sy="50000" flip="none" algn="tl"/>
          </a:blip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11" name="Shape 11"/>
          <p:cNvSpPr txBox="1">
            <a:spLocks noGrp="1"/>
          </p:cNvSpPr>
          <p:nvPr>
            <p:ph type="title"/>
          </p:nvPr>
        </p:nvSpPr>
        <p:spPr>
          <a:xfrm>
            <a:off x="457200" y="320039"/>
            <a:ext cx="7239000" cy="1143000"/>
          </a:xfrm>
          <a:prstGeom prst="rect">
            <a:avLst/>
          </a:prstGeom>
          <a:noFill/>
          <a:ln>
            <a:noFill/>
          </a:ln>
        </p:spPr>
        <p:txBody>
          <a:bodyPr lIns="91425" tIns="91425" rIns="91425" bIns="91425" anchor="b" anchorCtr="0"/>
          <a:lstStyle>
            <a:lvl1pPr marL="0" marR="0" lvl="0" indent="0" algn="l" rtl="0">
              <a:spcBef>
                <a:spcPts val="0"/>
              </a:spcBef>
              <a:buClr>
                <a:srgbClr val="FEF7F0"/>
              </a:buClr>
              <a:buFont typeface="Trebuchet MS"/>
              <a:buNone/>
              <a:defRPr sz="3800" b="1" i="0" u="none" strike="noStrike" cap="none">
                <a:solidFill>
                  <a:srgbClr val="FEF7F0"/>
                </a:solidFill>
                <a:latin typeface="Trebuchet MS"/>
                <a:ea typeface="Trebuchet MS"/>
                <a:cs typeface="Trebuchet MS"/>
                <a:sym typeface="Trebuchet MS"/>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2" name="Shape 12"/>
          <p:cNvSpPr txBox="1">
            <a:spLocks noGrp="1"/>
          </p:cNvSpPr>
          <p:nvPr>
            <p:ph type="body" idx="1"/>
          </p:nvPr>
        </p:nvSpPr>
        <p:spPr>
          <a:xfrm>
            <a:off x="457200" y="1609416"/>
            <a:ext cx="7239000" cy="4846320"/>
          </a:xfrm>
          <a:prstGeom prst="rect">
            <a:avLst/>
          </a:prstGeom>
          <a:noFill/>
          <a:ln>
            <a:noFill/>
          </a:ln>
        </p:spPr>
        <p:txBody>
          <a:bodyPr lIns="91425" tIns="91425" rIns="91425" bIns="91425" anchor="t" anchorCtr="0"/>
          <a:lstStyle>
            <a:lvl1pPr marL="274320" marR="0" lvl="0" indent="-153797" algn="l" rtl="0">
              <a:spcBef>
                <a:spcPts val="600"/>
              </a:spcBef>
              <a:buClr>
                <a:schemeClr val="dk2"/>
              </a:buClr>
              <a:buFont typeface="Noto Symbol"/>
              <a:buChar char="⦿"/>
              <a:defRPr sz="2600" b="0" i="0" u="none" strike="noStrike" cap="none">
                <a:solidFill>
                  <a:schemeClr val="dk1"/>
                </a:solidFill>
                <a:latin typeface="Trebuchet MS"/>
                <a:ea typeface="Trebuchet MS"/>
                <a:cs typeface="Trebuchet MS"/>
                <a:sym typeface="Trebuchet MS"/>
              </a:defRPr>
            </a:lvl1pPr>
            <a:lvl2pPr marL="521208" marR="0" lvl="1" indent="-112268" algn="l" rtl="0">
              <a:spcBef>
                <a:spcPts val="500"/>
              </a:spcBef>
              <a:buClr>
                <a:schemeClr val="accent4"/>
              </a:buClr>
              <a:buFont typeface="Noto Symbol"/>
              <a:buChar char="◼"/>
              <a:defRPr sz="2300" b="0" i="0" u="none" strike="noStrike" cap="none">
                <a:solidFill>
                  <a:srgbClr val="6C6C6C"/>
                </a:solidFill>
                <a:latin typeface="Trebuchet MS"/>
                <a:ea typeface="Trebuchet MS"/>
                <a:cs typeface="Trebuchet MS"/>
                <a:sym typeface="Trebuchet MS"/>
              </a:defRPr>
            </a:lvl2pPr>
            <a:lvl3pPr marL="758952" marR="0" lvl="2" indent="-162051" algn="l" rtl="0">
              <a:spcBef>
                <a:spcPts val="400"/>
              </a:spcBef>
              <a:buClr>
                <a:schemeClr val="accent4"/>
              </a:buClr>
              <a:buFont typeface="Noto Symbol"/>
              <a:buChar char="•"/>
              <a:defRPr sz="2000" b="0" i="0" u="none" strike="noStrike" cap="none">
                <a:solidFill>
                  <a:schemeClr val="dk1"/>
                </a:solidFill>
                <a:latin typeface="Trebuchet MS"/>
                <a:ea typeface="Trebuchet MS"/>
                <a:cs typeface="Trebuchet MS"/>
                <a:sym typeface="Trebuchet MS"/>
              </a:defRPr>
            </a:lvl3pPr>
            <a:lvl4pPr marL="1005839" marR="0" lvl="3" indent="-129539" algn="l" rtl="0">
              <a:spcBef>
                <a:spcPts val="400"/>
              </a:spcBef>
              <a:buClr>
                <a:schemeClr val="accent4"/>
              </a:buClr>
              <a:buFont typeface="Noto Symbol"/>
              <a:buChar char="●"/>
              <a:defRPr sz="2000" b="0" i="0" u="none" strike="noStrike" cap="none">
                <a:solidFill>
                  <a:srgbClr val="6C6C6C"/>
                </a:solidFill>
                <a:latin typeface="Trebuchet MS"/>
                <a:ea typeface="Trebuchet MS"/>
                <a:cs typeface="Trebuchet MS"/>
                <a:sym typeface="Trebuchet MS"/>
              </a:defRPr>
            </a:lvl4pPr>
            <a:lvl5pPr marL="1280160" marR="0" lvl="4" indent="-158750" algn="l" rtl="0">
              <a:spcBef>
                <a:spcPts val="400"/>
              </a:spcBef>
              <a:buClr>
                <a:schemeClr val="accent4"/>
              </a:buClr>
              <a:buFont typeface="Noto Symbol"/>
              <a:buChar char="◉"/>
              <a:defRPr sz="1800" b="0" i="0" u="none" strike="noStrike" cap="none">
                <a:solidFill>
                  <a:schemeClr val="dk1"/>
                </a:solidFill>
                <a:latin typeface="Trebuchet MS"/>
                <a:ea typeface="Trebuchet MS"/>
                <a:cs typeface="Trebuchet MS"/>
                <a:sym typeface="Trebuchet MS"/>
              </a:defRPr>
            </a:lvl5pPr>
            <a:lvl6pPr marL="1472184" marR="0" lvl="5" indent="-98044" algn="l" rtl="0">
              <a:spcBef>
                <a:spcPts val="400"/>
              </a:spcBef>
              <a:buClr>
                <a:schemeClr val="accent4"/>
              </a:buClr>
              <a:buFont typeface="Noto Symbol"/>
              <a:buChar char="●"/>
              <a:defRPr sz="1800" b="0" i="0" u="none" strike="noStrike" cap="none">
                <a:solidFill>
                  <a:srgbClr val="6C6C6C"/>
                </a:solidFill>
                <a:latin typeface="Trebuchet MS"/>
                <a:ea typeface="Trebuchet MS"/>
                <a:cs typeface="Trebuchet MS"/>
                <a:sym typeface="Trebuchet MS"/>
              </a:defRPr>
            </a:lvl6pPr>
            <a:lvl7pPr marL="1673351" marR="0" lvl="6" indent="-106171" algn="l" rtl="0">
              <a:spcBef>
                <a:spcPts val="320"/>
              </a:spcBef>
              <a:buClr>
                <a:schemeClr val="accent4"/>
              </a:buClr>
              <a:buFont typeface="Noto Symbol"/>
              <a:buChar char="◼"/>
              <a:defRPr sz="1600" b="0" i="0" u="none" strike="noStrike" cap="none">
                <a:solidFill>
                  <a:schemeClr val="dk1"/>
                </a:solidFill>
                <a:latin typeface="Trebuchet MS"/>
                <a:ea typeface="Trebuchet MS"/>
                <a:cs typeface="Trebuchet MS"/>
                <a:sym typeface="Trebuchet MS"/>
              </a:defRPr>
            </a:lvl7pPr>
            <a:lvl8pPr marL="1847088" marR="0" lvl="7" indent="-81788" algn="l" rtl="0">
              <a:spcBef>
                <a:spcPts val="300"/>
              </a:spcBef>
              <a:buClr>
                <a:schemeClr val="accent4"/>
              </a:buClr>
              <a:buFont typeface="Trebuchet MS"/>
              <a:buChar char="•"/>
              <a:defRPr sz="1600" b="0" i="0" u="none" strike="noStrike" cap="none">
                <a:solidFill>
                  <a:srgbClr val="6C6C6C"/>
                </a:solidFill>
                <a:latin typeface="Trebuchet MS"/>
                <a:ea typeface="Trebuchet MS"/>
                <a:cs typeface="Trebuchet MS"/>
                <a:sym typeface="Trebuchet MS"/>
              </a:defRPr>
            </a:lvl8pPr>
            <a:lvl9pPr marL="2057400" marR="0" lvl="8" indent="-101600" algn="l" rtl="0">
              <a:spcBef>
                <a:spcPts val="280"/>
              </a:spcBef>
              <a:buClr>
                <a:schemeClr val="accent4"/>
              </a:buClr>
              <a:buFont typeface="Noto Symbo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3" name="Shape 13"/>
          <p:cNvSpPr txBox="1">
            <a:spLocks noGrp="1"/>
          </p:cNvSpPr>
          <p:nvPr>
            <p:ph type="dt" idx="10"/>
          </p:nvPr>
        </p:nvSpPr>
        <p:spPr>
          <a:xfrm>
            <a:off x="4245935" y="6557946"/>
            <a:ext cx="2002463" cy="226902"/>
          </a:xfrm>
          <a:prstGeom prst="rect">
            <a:avLst/>
          </a:prstGeom>
          <a:noFill/>
          <a:ln>
            <a:noFill/>
          </a:ln>
        </p:spPr>
        <p:txBody>
          <a:bodyPr lIns="91425" tIns="91425" rIns="91425" bIns="91425" anchor="b" anchorCtr="0"/>
          <a:lstStyle>
            <a:lvl1pPr marL="0" marR="0" lvl="0" indent="0" algn="l"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Shape 14"/>
          <p:cNvSpPr txBox="1">
            <a:spLocks noGrp="1"/>
          </p:cNvSpPr>
          <p:nvPr>
            <p:ph type="ftr" idx="11"/>
          </p:nvPr>
        </p:nvSpPr>
        <p:spPr>
          <a:xfrm>
            <a:off x="457200" y="6557946"/>
            <a:ext cx="3657600" cy="228600"/>
          </a:xfrm>
          <a:prstGeom prst="rect">
            <a:avLst/>
          </a:prstGeom>
          <a:noFill/>
          <a:ln>
            <a:noFill/>
          </a:ln>
        </p:spPr>
        <p:txBody>
          <a:bodyPr lIns="91425" tIns="91425" rIns="91425" bIns="91425" anchor="b" anchorCtr="0"/>
          <a:lstStyle>
            <a:lvl1pPr marL="0" marR="0" lvl="0" indent="0" algn="r" rtl="0">
              <a:spcBef>
                <a:spcPts val="0"/>
              </a:spcBef>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a:p>
        </p:txBody>
      </p:sp>
      <p:sp>
        <p:nvSpPr>
          <p:cNvPr id="15" name="Shape 15"/>
          <p:cNvSpPr txBox="1">
            <a:spLocks noGrp="1"/>
          </p:cNvSpPr>
          <p:nvPr>
            <p:ph type="sldNum" idx="12"/>
          </p:nvPr>
        </p:nvSpPr>
        <p:spPr>
          <a:xfrm>
            <a:off x="6251448" y="6556247"/>
            <a:ext cx="588336" cy="2286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2"/>
                </a:solidFill>
                <a:latin typeface="Trebuchet MS"/>
                <a:ea typeface="Trebuchet MS"/>
                <a:cs typeface="Trebuchet MS"/>
                <a:sym typeface="Trebuchet MS"/>
              </a:rPr>
              <a:t>‹#›</a:t>
            </a:fld>
            <a:endParaRPr lang="en-US" sz="1100" b="0" i="0" u="none" strike="noStrike" cap="none">
              <a:solidFill>
                <a:schemeClr val="dk2"/>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rainpop.com/science/cellularlifeandgenetics/naturalselec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peppermoths.weebly.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earn.genetics.utah.edu/content/selection/artificia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youtube.com/v/GhHOjC4oxh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youtube.com/v/UB7tqiL-Eq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3366875" y="533400"/>
            <a:ext cx="5105400" cy="1181100"/>
          </a:xfrm>
          <a:prstGeom prst="rect">
            <a:avLst/>
          </a:prstGeom>
          <a:noFill/>
          <a:ln>
            <a:noFill/>
          </a:ln>
        </p:spPr>
        <p:txBody>
          <a:bodyPr lIns="45700" tIns="0" rIns="45700" bIns="0" anchor="b" anchorCtr="0">
            <a:noAutofit/>
          </a:bodyPr>
          <a:lstStyle/>
          <a:p>
            <a:pPr marL="0" marR="0" lvl="0" indent="0" algn="r" rtl="0">
              <a:spcBef>
                <a:spcPts val="0"/>
              </a:spcBef>
              <a:buClr>
                <a:srgbClr val="FEF7F0"/>
              </a:buClr>
              <a:buSzPct val="25000"/>
              <a:buFont typeface="Trebuchet MS"/>
              <a:buNone/>
            </a:pPr>
            <a:r>
              <a:rPr lang="en-US" sz="4200" b="1" i="0" u="none" strike="noStrike" cap="none">
                <a:solidFill>
                  <a:srgbClr val="FEF7F0"/>
                </a:solidFill>
                <a:latin typeface="Trebuchet MS"/>
                <a:ea typeface="Trebuchet MS"/>
                <a:cs typeface="Trebuchet MS"/>
                <a:sym typeface="Trebuchet MS"/>
              </a:rPr>
              <a:t>EVOLUTION </a:t>
            </a:r>
          </a:p>
        </p:txBody>
      </p:sp>
      <p:sp>
        <p:nvSpPr>
          <p:cNvPr id="94" name="Shape 94"/>
          <p:cNvSpPr txBox="1">
            <a:spLocks noGrp="1"/>
          </p:cNvSpPr>
          <p:nvPr>
            <p:ph type="subTitle" idx="1"/>
          </p:nvPr>
        </p:nvSpPr>
        <p:spPr>
          <a:xfrm>
            <a:off x="2705975" y="2218700"/>
            <a:ext cx="6259800" cy="4054500"/>
          </a:xfrm>
          <a:prstGeom prst="rect">
            <a:avLst/>
          </a:prstGeom>
          <a:noFill/>
          <a:ln>
            <a:noFill/>
          </a:ln>
        </p:spPr>
        <p:txBody>
          <a:bodyPr lIns="45700" tIns="0" rIns="45700" bIns="0" anchor="t" anchorCtr="0">
            <a:noAutofit/>
          </a:bodyPr>
          <a:lstStyle/>
          <a:p>
            <a:pPr marL="0" marR="0" lvl="0" indent="0" algn="r" rtl="0">
              <a:lnSpc>
                <a:spcPct val="80000"/>
              </a:lnSpc>
              <a:spcBef>
                <a:spcPts val="0"/>
              </a:spcBef>
              <a:buClr>
                <a:schemeClr val="dk2"/>
              </a:buClr>
              <a:buSzPct val="25000"/>
              <a:buFont typeface="Noto Symbol"/>
              <a:buNone/>
            </a:pPr>
            <a:endParaRPr sz="1540" b="0" i="0" u="none" strike="noStrike" cap="none">
              <a:solidFill>
                <a:srgbClr val="FFFFFF"/>
              </a:solidFill>
              <a:latin typeface="Trebuchet MS"/>
              <a:ea typeface="Trebuchet MS"/>
              <a:cs typeface="Trebuchet MS"/>
              <a:sym typeface="Trebuchet MS"/>
            </a:endParaRPr>
          </a:p>
          <a:p>
            <a:pPr marL="0" marR="0" lvl="0" indent="0" algn="l" rtl="0">
              <a:lnSpc>
                <a:spcPct val="80000"/>
              </a:lnSpc>
              <a:spcBef>
                <a:spcPts val="600"/>
              </a:spcBef>
              <a:buClr>
                <a:schemeClr val="dk2"/>
              </a:buClr>
              <a:buSzPct val="25000"/>
              <a:buFont typeface="Noto Symbol"/>
              <a:buNone/>
            </a:pPr>
            <a:r>
              <a:rPr lang="en-US" sz="1800"/>
              <a:t>Learning Target: I can e</a:t>
            </a:r>
            <a:r>
              <a:rPr lang="en-US" sz="1800" b="0" i="0" u="none" strike="noStrike" cap="none">
                <a:solidFill>
                  <a:srgbClr val="FFFFFF"/>
                </a:solidFill>
                <a:latin typeface="Trebuchet MS"/>
                <a:ea typeface="Trebuchet MS"/>
                <a:cs typeface="Trebuchet MS"/>
                <a:sym typeface="Trebuchet MS"/>
              </a:rPr>
              <a:t>xplain how genetic variation in a population and changing environmental conditions are associated with adaptation and the emergence of new species.</a:t>
            </a:r>
          </a:p>
          <a:p>
            <a:pPr marL="0" marR="0" lvl="0" indent="0" algn="l" rtl="0">
              <a:lnSpc>
                <a:spcPct val="80000"/>
              </a:lnSpc>
              <a:spcBef>
                <a:spcPts val="600"/>
              </a:spcBef>
              <a:buClr>
                <a:schemeClr val="dk2"/>
              </a:buClr>
              <a:buSzPct val="25000"/>
              <a:buFont typeface="Noto Symbol"/>
              <a:buNone/>
            </a:pPr>
            <a:endParaRPr sz="1800"/>
          </a:p>
          <a:p>
            <a:pPr marL="0" marR="0" lvl="0" indent="0" algn="l" rtl="0">
              <a:lnSpc>
                <a:spcPct val="80000"/>
              </a:lnSpc>
              <a:spcBef>
                <a:spcPts val="600"/>
              </a:spcBef>
              <a:buClr>
                <a:schemeClr val="dk2"/>
              </a:buClr>
              <a:buSzPct val="25000"/>
              <a:buFont typeface="Noto Symbol"/>
              <a:buNone/>
            </a:pPr>
            <a:r>
              <a:rPr lang="en-US" sz="1800"/>
              <a:t>Standard: CLE 3210.5.4 Summarize the supporting evidence for the theory of evolution.</a:t>
            </a:r>
          </a:p>
          <a:p>
            <a:pPr marL="0" marR="0" lvl="0" indent="0" algn="l" rtl="0">
              <a:lnSpc>
                <a:spcPct val="80000"/>
              </a:lnSpc>
              <a:spcBef>
                <a:spcPts val="600"/>
              </a:spcBef>
              <a:buClr>
                <a:schemeClr val="dk2"/>
              </a:buClr>
              <a:buSzPct val="25000"/>
              <a:buFont typeface="Noto Symbol"/>
              <a:buNone/>
            </a:pPr>
            <a:endParaRPr sz="1800"/>
          </a:p>
          <a:p>
            <a:pPr marL="0" marR="0" lvl="0" indent="0" algn="l" rtl="0">
              <a:lnSpc>
                <a:spcPct val="80000"/>
              </a:lnSpc>
              <a:spcBef>
                <a:spcPts val="600"/>
              </a:spcBef>
              <a:buClr>
                <a:schemeClr val="dk2"/>
              </a:buClr>
              <a:buSzPct val="25000"/>
              <a:buFont typeface="Noto Symbol"/>
              <a:buNone/>
            </a:pPr>
            <a:r>
              <a:rPr lang="en-US" sz="1800"/>
              <a:t>Why is this important?</a:t>
            </a:r>
            <a:br>
              <a:rPr lang="en-US" sz="1800"/>
            </a:br>
            <a:br>
              <a:rPr lang="en-US" sz="1800"/>
            </a:br>
            <a:endParaRPr 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320039"/>
            <a:ext cx="7239000" cy="1143000"/>
          </a:xfrm>
          <a:prstGeom prst="rect">
            <a:avLst/>
          </a:prstGeom>
        </p:spPr>
        <p:txBody>
          <a:bodyPr lIns="91425" tIns="91425" rIns="91425" bIns="91425" anchor="b" anchorCtr="0">
            <a:noAutofit/>
          </a:bodyPr>
          <a:lstStyle/>
          <a:p>
            <a:pPr lvl="0">
              <a:spcBef>
                <a:spcPts val="0"/>
              </a:spcBef>
              <a:buNone/>
            </a:pPr>
            <a:r>
              <a:rPr lang="en-US" sz="3000">
                <a:solidFill>
                  <a:schemeClr val="accent6"/>
                </a:solidFill>
              </a:rPr>
              <a:t>Echo Reading - Natural Selection p. 420 - Table 15.1 on p. 422</a:t>
            </a:r>
          </a:p>
        </p:txBody>
      </p:sp>
      <p:sp>
        <p:nvSpPr>
          <p:cNvPr id="210" name="Shape 210"/>
          <p:cNvSpPr txBox="1">
            <a:spLocks noGrp="1"/>
          </p:cNvSpPr>
          <p:nvPr>
            <p:ph type="body" idx="1"/>
          </p:nvPr>
        </p:nvSpPr>
        <p:spPr>
          <a:xfrm>
            <a:off x="457200" y="1609416"/>
            <a:ext cx="7239000" cy="4846199"/>
          </a:xfrm>
          <a:prstGeom prst="rect">
            <a:avLst/>
          </a:prstGeom>
        </p:spPr>
        <p:txBody>
          <a:bodyPr lIns="91425" tIns="91425" rIns="91425" bIns="91425" anchor="t" anchorCtr="0">
            <a:noAutofit/>
          </a:bodyPr>
          <a:lstStyle/>
          <a:p>
            <a:pPr lvl="0" rtl="0">
              <a:spcBef>
                <a:spcPts val="0"/>
              </a:spcBef>
              <a:buNone/>
            </a:pPr>
            <a:endParaRPr sz="1800">
              <a:highlight>
                <a:srgbClr val="FFFFFF"/>
              </a:highlight>
              <a:latin typeface="Arial"/>
              <a:ea typeface="Arial"/>
              <a:cs typeface="Arial"/>
              <a:sym typeface="Arial"/>
            </a:endParaRPr>
          </a:p>
          <a:p>
            <a:pPr lvl="0">
              <a:spcBef>
                <a:spcPts val="0"/>
              </a:spcBef>
              <a:buNone/>
            </a:pPr>
            <a:r>
              <a:rPr lang="en-US" sz="1800">
                <a:highlight>
                  <a:srgbClr val="FFFFFF"/>
                </a:highlight>
                <a:latin typeface="Arial"/>
                <a:ea typeface="Arial"/>
                <a:cs typeface="Arial"/>
                <a:sym typeface="Arial"/>
              </a:rPr>
              <a:t>Write the second bullet under the Section Summary on page 422.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320039"/>
            <a:ext cx="7239000" cy="11430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chemeClr val="accent4"/>
                </a:solidFill>
                <a:latin typeface="Trebuchet MS"/>
                <a:ea typeface="Trebuchet MS"/>
                <a:cs typeface="Trebuchet MS"/>
                <a:sym typeface="Trebuchet MS"/>
              </a:rPr>
              <a:t>NATURAL SELECTION</a:t>
            </a:r>
            <a:r>
              <a:rPr lang="en-US">
                <a:solidFill>
                  <a:schemeClr val="accent4"/>
                </a:solidFill>
              </a:rPr>
              <a:t>-</a:t>
            </a:r>
            <a:r>
              <a:rPr lang="en-US" sz="3800" b="1" i="0" u="none" strike="noStrike" cap="none">
                <a:solidFill>
                  <a:schemeClr val="accent4"/>
                </a:solidFill>
                <a:latin typeface="Trebuchet MS"/>
                <a:ea typeface="Trebuchet MS"/>
                <a:cs typeface="Trebuchet MS"/>
                <a:sym typeface="Trebuchet MS"/>
              </a:rPr>
              <a:t>A STORY</a:t>
            </a:r>
          </a:p>
        </p:txBody>
      </p:sp>
      <p:sp>
        <p:nvSpPr>
          <p:cNvPr id="216" name="Shape 216"/>
          <p:cNvSpPr txBox="1">
            <a:spLocks noGrp="1"/>
          </p:cNvSpPr>
          <p:nvPr>
            <p:ph type="body" idx="1"/>
          </p:nvPr>
        </p:nvSpPr>
        <p:spPr>
          <a:xfrm>
            <a:off x="457200" y="1609416"/>
            <a:ext cx="7239000" cy="484632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dk2"/>
              </a:buClr>
              <a:buSzPct val="73152"/>
              <a:buFont typeface="Noto Symbol"/>
              <a:buChar char="⦿"/>
            </a:pPr>
            <a:r>
              <a:rPr lang="en-US" sz="2405" b="0" i="0" u="none" strike="noStrike" cap="none">
                <a:solidFill>
                  <a:schemeClr val="dk1"/>
                </a:solidFill>
                <a:latin typeface="Trebuchet MS"/>
                <a:ea typeface="Trebuchet MS"/>
                <a:cs typeface="Trebuchet MS"/>
                <a:sym typeface="Trebuchet MS"/>
              </a:rPr>
              <a:t>A species inherits a mutation (or different trait from the normal population) that allows it to better survive in its environment.</a:t>
            </a:r>
          </a:p>
          <a:p>
            <a:pPr marL="521208" marR="0" lvl="1" indent="-229108" algn="l" rtl="0">
              <a:spcBef>
                <a:spcPts val="500"/>
              </a:spcBef>
              <a:buClr>
                <a:schemeClr val="accent4"/>
              </a:buClr>
              <a:buSzPct val="81028"/>
              <a:buFont typeface="Noto Symbol"/>
              <a:buChar char="◼"/>
            </a:pPr>
            <a:r>
              <a:rPr lang="en-US" sz="2127" b="0" i="0" u="none" strike="noStrike" cap="none">
                <a:solidFill>
                  <a:srgbClr val="6C6C6C"/>
                </a:solidFill>
                <a:latin typeface="Trebuchet MS"/>
                <a:ea typeface="Trebuchet MS"/>
                <a:cs typeface="Trebuchet MS"/>
                <a:sym typeface="Trebuchet MS"/>
              </a:rPr>
              <a:t>(webbed feet in a wet environment allow</a:t>
            </a:r>
            <a:r>
              <a:rPr lang="en-US" sz="2127"/>
              <a:t>s</a:t>
            </a:r>
            <a:r>
              <a:rPr lang="en-US" sz="2127" b="0" i="0" u="none" strike="noStrike" cap="none">
                <a:solidFill>
                  <a:srgbClr val="6C6C6C"/>
                </a:solidFill>
                <a:latin typeface="Trebuchet MS"/>
                <a:ea typeface="Trebuchet MS"/>
                <a:cs typeface="Trebuchet MS"/>
                <a:sym typeface="Trebuchet MS"/>
              </a:rPr>
              <a:t> the animal to swim where others cannot)</a:t>
            </a:r>
          </a:p>
          <a:p>
            <a:pPr marL="274320" marR="0" lvl="0" indent="-274320" algn="l" rtl="0">
              <a:spcBef>
                <a:spcPts val="600"/>
              </a:spcBef>
              <a:buClr>
                <a:schemeClr val="dk2"/>
              </a:buClr>
              <a:buSzPct val="73152"/>
              <a:buFont typeface="Noto Symbol"/>
              <a:buChar char="⦿"/>
            </a:pPr>
            <a:r>
              <a:rPr lang="en-US" sz="2405" b="0" i="0" u="none" strike="noStrike" cap="none">
                <a:solidFill>
                  <a:schemeClr val="dk1"/>
                </a:solidFill>
                <a:latin typeface="Trebuchet MS"/>
                <a:ea typeface="Trebuchet MS"/>
                <a:cs typeface="Trebuchet MS"/>
                <a:sym typeface="Trebuchet MS"/>
              </a:rPr>
              <a:t>This </a:t>
            </a:r>
            <a:r>
              <a:rPr lang="en-US" sz="2405" b="0" i="0" u="sng" strike="noStrike" cap="none">
                <a:solidFill>
                  <a:schemeClr val="dk1"/>
                </a:solidFill>
                <a:latin typeface="Trebuchet MS"/>
                <a:ea typeface="Trebuchet MS"/>
                <a:cs typeface="Trebuchet MS"/>
                <a:sym typeface="Trebuchet MS"/>
              </a:rPr>
              <a:t>one</a:t>
            </a:r>
            <a:r>
              <a:rPr lang="en-US" sz="2405" b="0" i="0" u="none" strike="noStrike" cap="none">
                <a:solidFill>
                  <a:schemeClr val="dk1"/>
                </a:solidFill>
                <a:latin typeface="Trebuchet MS"/>
                <a:ea typeface="Trebuchet MS"/>
                <a:cs typeface="Trebuchet MS"/>
                <a:sym typeface="Trebuchet MS"/>
              </a:rPr>
              <a:t> individual </a:t>
            </a:r>
            <a:r>
              <a:rPr lang="en-US" sz="2405" b="0" i="0" u="sng" strike="noStrike" cap="none">
                <a:solidFill>
                  <a:schemeClr val="dk1"/>
                </a:solidFill>
                <a:latin typeface="Trebuchet MS"/>
                <a:ea typeface="Trebuchet MS"/>
                <a:cs typeface="Trebuchet MS"/>
                <a:sym typeface="Trebuchet MS"/>
              </a:rPr>
              <a:t>thrives</a:t>
            </a:r>
            <a:r>
              <a:rPr lang="en-US" sz="2405" b="0" i="0" u="none" strike="noStrike" cap="none">
                <a:solidFill>
                  <a:schemeClr val="dk1"/>
                </a:solidFill>
                <a:latin typeface="Trebuchet MS"/>
                <a:ea typeface="Trebuchet MS"/>
                <a:cs typeface="Trebuchet MS"/>
                <a:sym typeface="Trebuchet MS"/>
              </a:rPr>
              <a:t> in the environment allowing it to reproduce</a:t>
            </a:r>
            <a:r>
              <a:rPr lang="en-US" sz="2405"/>
              <a:t>-</a:t>
            </a:r>
            <a:r>
              <a:rPr lang="en-US" sz="2405" b="0" i="0" u="none" strike="noStrike" cap="none">
                <a:solidFill>
                  <a:schemeClr val="dk1"/>
                </a:solidFill>
                <a:latin typeface="Trebuchet MS"/>
                <a:ea typeface="Trebuchet MS"/>
                <a:cs typeface="Trebuchet MS"/>
                <a:sym typeface="Trebuchet MS"/>
              </a:rPr>
              <a:t>PASSING THE DESIRED TRAIT (</a:t>
            </a:r>
            <a:r>
              <a:rPr lang="en-US" sz="2405" b="1" i="0" u="none" strike="noStrike" cap="none">
                <a:solidFill>
                  <a:schemeClr val="dk1"/>
                </a:solidFill>
                <a:latin typeface="Trebuchet MS"/>
                <a:ea typeface="Trebuchet MS"/>
                <a:cs typeface="Trebuchet MS"/>
                <a:sym typeface="Trebuchet MS"/>
              </a:rPr>
              <a:t>mutation</a:t>
            </a:r>
            <a:r>
              <a:rPr lang="en-US" sz="2405" b="0" i="0" u="none" strike="noStrike" cap="none">
                <a:solidFill>
                  <a:schemeClr val="dk1"/>
                </a:solidFill>
                <a:latin typeface="Trebuchet MS"/>
                <a:ea typeface="Trebuchet MS"/>
                <a:cs typeface="Trebuchet MS"/>
                <a:sym typeface="Trebuchet MS"/>
              </a:rPr>
              <a:t>) to its offspring</a:t>
            </a:r>
          </a:p>
          <a:p>
            <a:pPr marL="274320" marR="0" lvl="0" indent="-274320" algn="l" rtl="0">
              <a:spcBef>
                <a:spcPts val="600"/>
              </a:spcBef>
              <a:buClr>
                <a:schemeClr val="dk2"/>
              </a:buClr>
              <a:buSzPct val="73152"/>
              <a:buFont typeface="Noto Symbol"/>
              <a:buChar char="⦿"/>
            </a:pPr>
            <a:r>
              <a:rPr lang="en-US" sz="2405" b="0" i="0" u="none" strike="noStrike" cap="none">
                <a:solidFill>
                  <a:schemeClr val="dk1"/>
                </a:solidFill>
                <a:latin typeface="Trebuchet MS"/>
                <a:ea typeface="Trebuchet MS"/>
                <a:cs typeface="Trebuchet MS"/>
                <a:sym typeface="Trebuchet MS"/>
              </a:rPr>
              <a:t>The </a:t>
            </a:r>
            <a:r>
              <a:rPr lang="en-US" sz="2405" b="0" i="0" u="sng" strike="noStrike" cap="none">
                <a:solidFill>
                  <a:schemeClr val="dk1"/>
                </a:solidFill>
                <a:latin typeface="Trebuchet MS"/>
                <a:ea typeface="Trebuchet MS"/>
                <a:cs typeface="Trebuchet MS"/>
                <a:sym typeface="Trebuchet MS"/>
              </a:rPr>
              <a:t>offspring</a:t>
            </a:r>
            <a:r>
              <a:rPr lang="en-US" sz="2405" b="0" i="0" u="none" strike="noStrike" cap="none">
                <a:solidFill>
                  <a:schemeClr val="dk1"/>
                </a:solidFill>
                <a:latin typeface="Trebuchet MS"/>
                <a:ea typeface="Trebuchet MS"/>
                <a:cs typeface="Trebuchet MS"/>
                <a:sym typeface="Trebuchet MS"/>
              </a:rPr>
              <a:t> now </a:t>
            </a:r>
            <a:r>
              <a:rPr lang="en-US" sz="2405" b="0" i="0" u="sng" strike="noStrike" cap="none">
                <a:solidFill>
                  <a:schemeClr val="dk1"/>
                </a:solidFill>
                <a:latin typeface="Trebuchet MS"/>
                <a:ea typeface="Trebuchet MS"/>
                <a:cs typeface="Trebuchet MS"/>
                <a:sym typeface="Trebuchet MS"/>
              </a:rPr>
              <a:t>thrive</a:t>
            </a:r>
            <a:r>
              <a:rPr lang="en-US" sz="2405" b="0" i="0" u="none" strike="noStrike" cap="none">
                <a:solidFill>
                  <a:schemeClr val="dk1"/>
                </a:solidFill>
                <a:latin typeface="Trebuchet MS"/>
                <a:ea typeface="Trebuchet MS"/>
                <a:cs typeface="Trebuchet MS"/>
                <a:sym typeface="Trebuchet MS"/>
              </a:rPr>
              <a:t> in the environment allowing them to reproduce.</a:t>
            </a:r>
          </a:p>
          <a:p>
            <a:pPr marL="274320" marR="0" lvl="0" indent="-274320" algn="l" rtl="0">
              <a:spcBef>
                <a:spcPts val="600"/>
              </a:spcBef>
              <a:buClr>
                <a:schemeClr val="dk2"/>
              </a:buClr>
              <a:buSzPct val="73152"/>
              <a:buFont typeface="Noto Symbol"/>
              <a:buChar char="⦿"/>
            </a:pPr>
            <a:r>
              <a:rPr lang="en-US" sz="2405" b="0" i="0" u="none" strike="noStrike" cap="none">
                <a:solidFill>
                  <a:schemeClr val="dk1"/>
                </a:solidFill>
                <a:latin typeface="Trebuchet MS"/>
                <a:ea typeface="Trebuchet MS"/>
                <a:cs typeface="Trebuchet MS"/>
                <a:sym typeface="Trebuchet MS"/>
              </a:rPr>
              <a:t>Individuals less suited to environment die off.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320045"/>
            <a:ext cx="7239000" cy="659699"/>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chemeClr val="accent4"/>
                </a:solidFill>
                <a:latin typeface="Trebuchet MS"/>
                <a:ea typeface="Trebuchet MS"/>
                <a:cs typeface="Trebuchet MS"/>
                <a:sym typeface="Trebuchet MS"/>
              </a:rPr>
              <a:t>SURVIVAL OF THE FITTEST</a:t>
            </a:r>
          </a:p>
        </p:txBody>
      </p:sp>
      <p:pic>
        <p:nvPicPr>
          <p:cNvPr id="222" name="Shape 222"/>
          <p:cNvPicPr preferRelativeResize="0"/>
          <p:nvPr/>
        </p:nvPicPr>
        <p:blipFill rotWithShape="1">
          <a:blip r:embed="rId3">
            <a:alphaModFix/>
          </a:blip>
          <a:srcRect l="14614" t="50000"/>
          <a:stretch/>
        </p:blipFill>
        <p:spPr>
          <a:xfrm>
            <a:off x="336625" y="1184925"/>
            <a:ext cx="8162100" cy="28070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320047"/>
            <a:ext cx="7239000" cy="815400"/>
          </a:xfrm>
          <a:prstGeom prst="rect">
            <a:avLst/>
          </a:prstGeom>
        </p:spPr>
        <p:txBody>
          <a:bodyPr lIns="91425" tIns="91425" rIns="91425" bIns="91425" anchor="b" anchorCtr="0">
            <a:noAutofit/>
          </a:bodyPr>
          <a:lstStyle/>
          <a:p>
            <a:pPr lvl="0">
              <a:spcBef>
                <a:spcPts val="0"/>
              </a:spcBef>
              <a:buNone/>
            </a:pPr>
            <a:r>
              <a:rPr lang="en-US">
                <a:solidFill>
                  <a:schemeClr val="accent6"/>
                </a:solidFill>
              </a:rPr>
              <a:t>Lamarck vs. Darwin &amp; Wallace</a:t>
            </a:r>
          </a:p>
        </p:txBody>
      </p:sp>
      <p:sp>
        <p:nvSpPr>
          <p:cNvPr id="229" name="Shape 229"/>
          <p:cNvSpPr txBox="1">
            <a:spLocks noGrp="1"/>
          </p:cNvSpPr>
          <p:nvPr>
            <p:ph type="body" idx="1"/>
          </p:nvPr>
        </p:nvSpPr>
        <p:spPr>
          <a:xfrm>
            <a:off x="457200" y="1609416"/>
            <a:ext cx="7239000" cy="4846199"/>
          </a:xfrm>
          <a:prstGeom prst="rect">
            <a:avLst/>
          </a:prstGeom>
        </p:spPr>
        <p:txBody>
          <a:bodyPr lIns="91425" tIns="91425" rIns="91425" bIns="91425" anchor="t" anchorCtr="0">
            <a:noAutofit/>
          </a:bodyPr>
          <a:lstStyle/>
          <a:p>
            <a:pPr lvl="0">
              <a:spcBef>
                <a:spcPts val="0"/>
              </a:spcBef>
              <a:buNone/>
            </a:pPr>
            <a:endParaRPr/>
          </a:p>
        </p:txBody>
      </p:sp>
      <p:pic>
        <p:nvPicPr>
          <p:cNvPr id="230" name="Shape 230"/>
          <p:cNvPicPr preferRelativeResize="0"/>
          <p:nvPr/>
        </p:nvPicPr>
        <p:blipFill>
          <a:blip r:embed="rId3">
            <a:alphaModFix/>
          </a:blip>
          <a:stretch>
            <a:fillRect/>
          </a:stretch>
        </p:blipFill>
        <p:spPr>
          <a:xfrm>
            <a:off x="383574" y="1609425"/>
            <a:ext cx="7176043" cy="41715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377089"/>
            <a:ext cx="7239000" cy="11430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a:solidFill>
                  <a:schemeClr val="accent4"/>
                </a:solidFill>
              </a:rPr>
              <a:t>Natural Selection BrainPop</a:t>
            </a:r>
          </a:p>
        </p:txBody>
      </p:sp>
      <p:sp>
        <p:nvSpPr>
          <p:cNvPr id="242" name="Shape 242"/>
          <p:cNvSpPr txBox="1">
            <a:spLocks noGrp="1"/>
          </p:cNvSpPr>
          <p:nvPr>
            <p:ph type="body" idx="1"/>
          </p:nvPr>
        </p:nvSpPr>
        <p:spPr>
          <a:xfrm>
            <a:off x="457200" y="1609416"/>
            <a:ext cx="7239000" cy="4846320"/>
          </a:xfrm>
          <a:prstGeom prst="rect">
            <a:avLst/>
          </a:prstGeom>
          <a:noFill/>
          <a:ln>
            <a:noFill/>
          </a:ln>
        </p:spPr>
        <p:txBody>
          <a:bodyPr lIns="91425" tIns="45700" rIns="91425" bIns="45700" anchor="t" anchorCtr="0">
            <a:noAutofit/>
          </a:bodyPr>
          <a:lstStyle/>
          <a:p>
            <a:pPr marL="274320" marR="0" lvl="0" indent="-274320" algn="l" rtl="0">
              <a:spcBef>
                <a:spcPts val="600"/>
              </a:spcBef>
              <a:buClr>
                <a:schemeClr val="dk2"/>
              </a:buClr>
              <a:buSzPct val="72999"/>
              <a:buFont typeface="Noto Symbol"/>
              <a:buChar char="⦿"/>
            </a:pPr>
            <a:r>
              <a:rPr lang="en-US" u="sng">
                <a:solidFill>
                  <a:schemeClr val="hlink"/>
                </a:solidFill>
                <a:hlinkClick r:id="rId3"/>
              </a:rPr>
              <a:t>https://www.brainpop.com/science/cellularlifeandgenetics/naturalselection/</a:t>
            </a:r>
          </a:p>
          <a:p>
            <a:pPr marL="274320" marR="0" lvl="0" indent="-274320" algn="l" rtl="0">
              <a:spcBef>
                <a:spcPts val="600"/>
              </a:spcBef>
              <a:buClr>
                <a:schemeClr val="dk2"/>
              </a:buClr>
              <a:buSzPct val="72999"/>
              <a:buFont typeface="Noto Symbol"/>
              <a:buChar char="⦿"/>
            </a:pPr>
            <a:r>
              <a:rPr lang="en-US"/>
              <a:t>Login - username: bingwong </a:t>
            </a:r>
          </a:p>
          <a:p>
            <a:pPr marL="914400" marR="0" lvl="0" indent="457200" algn="l" rtl="0">
              <a:spcBef>
                <a:spcPts val="600"/>
              </a:spcBef>
              <a:buNone/>
            </a:pPr>
            <a:r>
              <a:rPr lang="en-US"/>
              <a:t>password: tigers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0"/>
            <a:ext cx="7239000" cy="624839"/>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chemeClr val="accent4"/>
                </a:solidFill>
                <a:latin typeface="Trebuchet MS"/>
                <a:ea typeface="Trebuchet MS"/>
                <a:cs typeface="Trebuchet MS"/>
                <a:sym typeface="Trebuchet MS"/>
              </a:rPr>
              <a:t>DO NOW 10.</a:t>
            </a:r>
            <a:r>
              <a:rPr lang="en-US">
                <a:solidFill>
                  <a:schemeClr val="accent4"/>
                </a:solidFill>
              </a:rPr>
              <a:t>26</a:t>
            </a:r>
            <a:r>
              <a:rPr lang="en-US" sz="3800" b="1" i="0" u="none" strike="noStrike" cap="none">
                <a:solidFill>
                  <a:schemeClr val="accent4"/>
                </a:solidFill>
                <a:latin typeface="Trebuchet MS"/>
                <a:ea typeface="Trebuchet MS"/>
                <a:cs typeface="Trebuchet MS"/>
                <a:sym typeface="Trebuchet MS"/>
              </a:rPr>
              <a:t>.1</a:t>
            </a:r>
            <a:r>
              <a:rPr lang="en-US">
                <a:solidFill>
                  <a:schemeClr val="accent4"/>
                </a:solidFill>
              </a:rPr>
              <a:t>6 or 10.27.16</a:t>
            </a:r>
          </a:p>
        </p:txBody>
      </p:sp>
      <p:sp>
        <p:nvSpPr>
          <p:cNvPr id="268" name="Shape 268"/>
          <p:cNvSpPr txBox="1">
            <a:spLocks noGrp="1"/>
          </p:cNvSpPr>
          <p:nvPr>
            <p:ph type="body" idx="1"/>
          </p:nvPr>
        </p:nvSpPr>
        <p:spPr>
          <a:xfrm>
            <a:off x="457200" y="762000"/>
            <a:ext cx="7239000" cy="5693736"/>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dk2"/>
              </a:buClr>
              <a:buSzPct val="72999"/>
              <a:buFont typeface="Noto Symbol"/>
              <a:buChar char="⦿"/>
            </a:pPr>
            <a:r>
              <a:rPr lang="en-US" sz="2600" b="0" i="0" u="none" strike="noStrike" cap="none" dirty="0">
                <a:solidFill>
                  <a:schemeClr val="dk1"/>
                </a:solidFill>
                <a:latin typeface="Trebuchet MS"/>
                <a:ea typeface="Trebuchet MS"/>
                <a:cs typeface="Trebuchet MS"/>
                <a:sym typeface="Trebuchet MS"/>
              </a:rPr>
              <a:t>Place the following steps on evolution in the proper order. 3 mins</a:t>
            </a:r>
          </a:p>
          <a:p>
            <a:pPr marL="749300" marR="0" lvl="1" indent="-457200" algn="l" rtl="0">
              <a:spcBef>
                <a:spcPts val="500"/>
              </a:spcBef>
              <a:buClr>
                <a:schemeClr val="accent4"/>
              </a:buClr>
              <a:buSzPct val="80000"/>
              <a:buFont typeface="+mj-lt"/>
              <a:buAutoNum type="arabicPeriod"/>
            </a:pPr>
            <a:r>
              <a:rPr lang="en-US" sz="2300" b="0" i="0" u="none" strike="noStrike" cap="none" dirty="0">
                <a:solidFill>
                  <a:srgbClr val="6C6C6C"/>
                </a:solidFill>
                <a:latin typeface="Trebuchet MS"/>
                <a:ea typeface="Trebuchet MS"/>
                <a:cs typeface="Trebuchet MS"/>
                <a:sym typeface="Trebuchet MS"/>
              </a:rPr>
              <a:t>Organisms produce more offspring than can survive.</a:t>
            </a:r>
          </a:p>
          <a:p>
            <a:pPr marL="749300" marR="0" lvl="1" indent="-457200" algn="l" rtl="0">
              <a:spcBef>
                <a:spcPts val="500"/>
              </a:spcBef>
              <a:buClr>
                <a:schemeClr val="accent4"/>
              </a:buClr>
              <a:buSzPct val="80000"/>
              <a:buFont typeface="+mj-lt"/>
              <a:buAutoNum type="arabicPeriod"/>
            </a:pPr>
            <a:r>
              <a:rPr lang="en-US" sz="2300" b="0" i="0" u="none" strike="noStrike" cap="none" dirty="0">
                <a:solidFill>
                  <a:srgbClr val="6C6C6C"/>
                </a:solidFill>
                <a:latin typeface="Trebuchet MS"/>
                <a:ea typeface="Trebuchet MS"/>
                <a:cs typeface="Trebuchet MS"/>
                <a:sym typeface="Trebuchet MS"/>
              </a:rPr>
              <a:t>Over time offspring with helpful variations expand the population and can eventually become a separate species.</a:t>
            </a:r>
          </a:p>
          <a:p>
            <a:pPr marL="749300" marR="0" lvl="1" indent="-457200" algn="l" rtl="0">
              <a:spcBef>
                <a:spcPts val="500"/>
              </a:spcBef>
              <a:buClr>
                <a:schemeClr val="accent4"/>
              </a:buClr>
              <a:buSzPct val="80000"/>
              <a:buFont typeface="+mj-lt"/>
              <a:buAutoNum type="arabicPeriod"/>
            </a:pPr>
            <a:r>
              <a:rPr lang="en-US" sz="2300" b="0" i="0" u="none" strike="noStrike" cap="none" dirty="0">
                <a:solidFill>
                  <a:srgbClr val="6C6C6C"/>
                </a:solidFill>
                <a:latin typeface="Trebuchet MS"/>
                <a:ea typeface="Trebuchet MS"/>
                <a:cs typeface="Trebuchet MS"/>
                <a:sym typeface="Trebuchet MS"/>
              </a:rPr>
              <a:t>Differences in variations occur among individuals of a species.</a:t>
            </a:r>
          </a:p>
          <a:p>
            <a:pPr marL="749300" marR="0" lvl="1" indent="-457200" algn="l" rtl="0">
              <a:spcBef>
                <a:spcPts val="500"/>
              </a:spcBef>
              <a:buClr>
                <a:schemeClr val="accent4"/>
              </a:buClr>
              <a:buSzPct val="80000"/>
              <a:buFont typeface="+mj-lt"/>
              <a:buAutoNum type="arabicPeriod"/>
            </a:pPr>
            <a:r>
              <a:rPr lang="en-US" sz="2300" b="0" i="0" u="none" strike="noStrike" cap="none" dirty="0">
                <a:solidFill>
                  <a:srgbClr val="6C6C6C"/>
                </a:solidFill>
                <a:latin typeface="Trebuchet MS"/>
                <a:ea typeface="Trebuchet MS"/>
                <a:cs typeface="Trebuchet MS"/>
                <a:sym typeface="Trebuchet MS"/>
              </a:rPr>
              <a:t>Some variations are helpful and the individuals with helpful variations survive and reproduce.</a:t>
            </a:r>
          </a:p>
          <a:p>
            <a:pPr marL="749300" marR="0" lvl="1" indent="-457200" algn="l" rtl="0">
              <a:spcBef>
                <a:spcPts val="500"/>
              </a:spcBef>
              <a:buClr>
                <a:schemeClr val="accent4"/>
              </a:buClr>
              <a:buSzPct val="80000"/>
              <a:buFont typeface="+mj-lt"/>
              <a:buAutoNum type="arabicPeriod"/>
            </a:pPr>
            <a:r>
              <a:rPr lang="en-US" sz="2300" b="0" i="0" u="none" strike="noStrike" cap="none" dirty="0">
                <a:solidFill>
                  <a:srgbClr val="6C6C6C"/>
                </a:solidFill>
                <a:latin typeface="Trebuchet MS"/>
                <a:ea typeface="Trebuchet MS"/>
                <a:cs typeface="Trebuchet MS"/>
                <a:sym typeface="Trebuchet MS"/>
              </a:rPr>
              <a:t>Variations among parents are passed to offspring.</a:t>
            </a:r>
          </a:p>
          <a:p>
            <a:pPr marL="521208" marR="0" lvl="1" indent="-229108" algn="l" rtl="0">
              <a:spcBef>
                <a:spcPts val="500"/>
              </a:spcBef>
              <a:buClr>
                <a:schemeClr val="accent4"/>
              </a:buClr>
              <a:buSzPct val="80000"/>
              <a:buFont typeface="Noto Symbol"/>
              <a:buNone/>
            </a:pPr>
            <a:endParaRPr sz="2300" b="0" i="0" u="none" strike="noStrike" cap="none" dirty="0">
              <a:solidFill>
                <a:srgbClr val="6C6C6C"/>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Shape 324"/>
          <p:cNvPicPr preferRelativeResize="0"/>
          <p:nvPr/>
        </p:nvPicPr>
        <p:blipFill>
          <a:blip r:embed="rId3">
            <a:alphaModFix/>
          </a:blip>
          <a:stretch>
            <a:fillRect/>
          </a:stretch>
        </p:blipFill>
        <p:spPr>
          <a:xfrm>
            <a:off x="494175" y="1995500"/>
            <a:ext cx="7523625" cy="2867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457200" y="320039"/>
            <a:ext cx="7239000" cy="11430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chemeClr val="accent4"/>
                </a:solidFill>
                <a:latin typeface="Trebuchet MS"/>
                <a:ea typeface="Trebuchet MS"/>
                <a:cs typeface="Trebuchet MS"/>
                <a:sym typeface="Trebuchet MS"/>
              </a:rPr>
              <a:t>MOTH DEMO DISCUSSION</a:t>
            </a:r>
          </a:p>
        </p:txBody>
      </p:sp>
      <p:sp>
        <p:nvSpPr>
          <p:cNvPr id="337" name="Shape 337"/>
          <p:cNvSpPr txBox="1">
            <a:spLocks noGrp="1"/>
          </p:cNvSpPr>
          <p:nvPr>
            <p:ph type="body" idx="1"/>
          </p:nvPr>
        </p:nvSpPr>
        <p:spPr>
          <a:xfrm>
            <a:off x="457200" y="1609420"/>
            <a:ext cx="7239000" cy="2361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dk2"/>
              </a:buClr>
              <a:buSzPct val="72999"/>
              <a:buFont typeface="Noto Symbol"/>
              <a:buNone/>
            </a:pPr>
            <a:r>
              <a:rPr lang="en-US"/>
              <a:t>Discuss follow-up questions and the extension.</a:t>
            </a:r>
          </a:p>
          <a:p>
            <a:pPr marL="274320" marR="0" lvl="0" indent="-274320" algn="l" rtl="0">
              <a:spcBef>
                <a:spcPts val="0"/>
              </a:spcBef>
              <a:buClr>
                <a:schemeClr val="dk2"/>
              </a:buClr>
              <a:buSzPct val="72999"/>
              <a:buFont typeface="Noto Symbol"/>
              <a:buNone/>
            </a:pPr>
            <a:endParaRPr/>
          </a:p>
          <a:p>
            <a:pPr marL="274320" marR="0" lvl="0" indent="-274320" algn="l" rtl="0">
              <a:spcBef>
                <a:spcPts val="0"/>
              </a:spcBef>
              <a:buClr>
                <a:schemeClr val="dk2"/>
              </a:buClr>
              <a:buSzPct val="72999"/>
              <a:buFont typeface="Noto Symbol"/>
              <a:buNone/>
            </a:pPr>
            <a:endParaRPr/>
          </a:p>
          <a:p>
            <a:pPr marL="274320" marR="0" lvl="0" indent="-274320" algn="l" rtl="0">
              <a:spcBef>
                <a:spcPts val="0"/>
              </a:spcBef>
              <a:buClr>
                <a:schemeClr val="dk2"/>
              </a:buClr>
              <a:buSzPct val="72999"/>
              <a:buFont typeface="Noto Symbol"/>
              <a:buNone/>
            </a:pPr>
            <a:r>
              <a:rPr lang="en-US"/>
              <a:t>Online Peppered Moth Simulation</a:t>
            </a:r>
          </a:p>
          <a:p>
            <a:pPr marL="274320" marR="0" lvl="0" indent="-274320" algn="l" rtl="0">
              <a:spcBef>
                <a:spcPts val="0"/>
              </a:spcBef>
              <a:buClr>
                <a:schemeClr val="dk2"/>
              </a:buClr>
              <a:buSzPct val="72999"/>
              <a:buFont typeface="Noto Symbol"/>
              <a:buNone/>
            </a:pPr>
            <a:r>
              <a:rPr lang="en-US" u="sng">
                <a:solidFill>
                  <a:schemeClr val="hlink"/>
                </a:solidFill>
                <a:hlinkClick r:id="rId3"/>
              </a:rPr>
              <a:t>http://peppermoths.weebly.com/</a:t>
            </a:r>
          </a:p>
          <a:p>
            <a:pPr marL="274320" marR="0" lvl="0" indent="-274320" algn="l" rtl="0">
              <a:spcBef>
                <a:spcPts val="0"/>
              </a:spcBef>
              <a:buClr>
                <a:schemeClr val="dk2"/>
              </a:buClr>
              <a:buSzPct val="72999"/>
              <a:buFont typeface="Noto Symbol"/>
              <a:buNone/>
            </a:pPr>
            <a:endParaRPr/>
          </a:p>
          <a:p>
            <a:pPr marL="274320" marR="0" lvl="0" indent="-274320" algn="l" rtl="0">
              <a:spcBef>
                <a:spcPts val="0"/>
              </a:spcBef>
              <a:buClr>
                <a:schemeClr val="dk2"/>
              </a:buClr>
              <a:buSzPct val="72999"/>
              <a:buFont typeface="Noto Symbol"/>
              <a:buNone/>
            </a:pPr>
            <a:r>
              <a:rPr lang="en-US"/>
              <a:t>Draw the table on your paper.</a:t>
            </a:r>
          </a:p>
          <a:p>
            <a:pPr marL="274320" marR="0" lvl="0" indent="-274320" algn="l" rtl="0">
              <a:spcBef>
                <a:spcPts val="0"/>
              </a:spcBef>
              <a:buClr>
                <a:schemeClr val="dk2"/>
              </a:buClr>
              <a:buSzPct val="72999"/>
              <a:buFont typeface="Noto Symbol"/>
              <a:buNone/>
            </a:pPr>
            <a:endParaRPr/>
          </a:p>
        </p:txBody>
      </p:sp>
      <p:graphicFrame>
        <p:nvGraphicFramePr>
          <p:cNvPr id="338" name="Shape 338"/>
          <p:cNvGraphicFramePr/>
          <p:nvPr/>
        </p:nvGraphicFramePr>
        <p:xfrm>
          <a:off x="457200" y="4442525"/>
          <a:ext cx="7239000" cy="1371510"/>
        </p:xfrm>
        <a:graphic>
          <a:graphicData uri="http://schemas.openxmlformats.org/drawingml/2006/table">
            <a:tbl>
              <a:tblPr>
                <a:noFill/>
                <a:tableStyleId>{A4AFB42E-330E-4724-98E3-A19BE63EE468}</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lvl="0">
                        <a:spcBef>
                          <a:spcPts val="0"/>
                        </a:spcBef>
                        <a:buNone/>
                      </a:pPr>
                      <a:endParaRPr/>
                    </a:p>
                  </a:txBody>
                  <a:tcPr marL="91425" marR="91425" marT="91425" marB="91425"/>
                </a:tc>
                <a:tc>
                  <a:txBody>
                    <a:bodyPr/>
                    <a:lstStyle/>
                    <a:p>
                      <a:pPr lvl="0">
                        <a:spcBef>
                          <a:spcPts val="0"/>
                        </a:spcBef>
                        <a:buNone/>
                      </a:pPr>
                      <a:r>
                        <a:rPr lang="en-US" sz="1800" b="1"/>
                        <a:t>Percent Light Moths</a:t>
                      </a:r>
                    </a:p>
                  </a:txBody>
                  <a:tcPr marL="91425" marR="91425" marT="91425" marB="91425"/>
                </a:tc>
                <a:tc>
                  <a:txBody>
                    <a:bodyPr/>
                    <a:lstStyle/>
                    <a:p>
                      <a:pPr lvl="0">
                        <a:spcBef>
                          <a:spcPts val="0"/>
                        </a:spcBef>
                        <a:buNone/>
                      </a:pPr>
                      <a:r>
                        <a:rPr lang="en-US" sz="1800" b="1"/>
                        <a:t>Percent Dark Moths</a:t>
                      </a:r>
                    </a:p>
                  </a:txBody>
                  <a:tcPr marL="91425" marR="91425" marT="91425" marB="91425"/>
                </a:tc>
                <a:extLst>
                  <a:ext uri="{0D108BD9-81ED-4DB2-BD59-A6C34878D82A}">
                    <a16:rowId xmlns:a16="http://schemas.microsoft.com/office/drawing/2014/main" val="10000"/>
                  </a:ext>
                </a:extLst>
              </a:tr>
              <a:tr h="381000">
                <a:tc>
                  <a:txBody>
                    <a:bodyPr/>
                    <a:lstStyle/>
                    <a:p>
                      <a:pPr lvl="0">
                        <a:spcBef>
                          <a:spcPts val="0"/>
                        </a:spcBef>
                        <a:buNone/>
                      </a:pPr>
                      <a:r>
                        <a:rPr lang="en-US" sz="1800" b="1"/>
                        <a:t>Light Forest</a:t>
                      </a: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extLst>
                  <a:ext uri="{0D108BD9-81ED-4DB2-BD59-A6C34878D82A}">
                    <a16:rowId xmlns:a16="http://schemas.microsoft.com/office/drawing/2014/main" val="10001"/>
                  </a:ext>
                </a:extLst>
              </a:tr>
              <a:tr h="381000">
                <a:tc>
                  <a:txBody>
                    <a:bodyPr/>
                    <a:lstStyle/>
                    <a:p>
                      <a:pPr lvl="0">
                        <a:spcBef>
                          <a:spcPts val="0"/>
                        </a:spcBef>
                        <a:buNone/>
                      </a:pPr>
                      <a:r>
                        <a:rPr lang="en-US" sz="1800" b="1"/>
                        <a:t>Dark Forest</a:t>
                      </a: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57200" y="291514"/>
            <a:ext cx="7239000" cy="11430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chemeClr val="accent4"/>
                </a:solidFill>
                <a:latin typeface="Trebuchet MS"/>
                <a:ea typeface="Trebuchet MS"/>
                <a:cs typeface="Trebuchet MS"/>
                <a:sym typeface="Trebuchet MS"/>
              </a:rPr>
              <a:t>DO NOW 10.</a:t>
            </a:r>
            <a:r>
              <a:rPr lang="en-US">
                <a:solidFill>
                  <a:schemeClr val="accent4"/>
                </a:solidFill>
              </a:rPr>
              <a:t>28</a:t>
            </a:r>
            <a:r>
              <a:rPr lang="en-US" sz="3800" b="1" i="0" u="none" strike="noStrike" cap="none">
                <a:solidFill>
                  <a:schemeClr val="accent4"/>
                </a:solidFill>
                <a:latin typeface="Trebuchet MS"/>
                <a:ea typeface="Trebuchet MS"/>
                <a:cs typeface="Trebuchet MS"/>
                <a:sym typeface="Trebuchet MS"/>
              </a:rPr>
              <a:t>.1</a:t>
            </a:r>
            <a:r>
              <a:rPr lang="en-US">
                <a:solidFill>
                  <a:schemeClr val="accent4"/>
                </a:solidFill>
              </a:rPr>
              <a:t>6</a:t>
            </a:r>
          </a:p>
        </p:txBody>
      </p:sp>
      <p:sp>
        <p:nvSpPr>
          <p:cNvPr id="365" name="Shape 365"/>
          <p:cNvSpPr txBox="1">
            <a:spLocks noGrp="1"/>
          </p:cNvSpPr>
          <p:nvPr>
            <p:ph type="body" idx="1"/>
          </p:nvPr>
        </p:nvSpPr>
        <p:spPr>
          <a:xfrm>
            <a:off x="457200" y="1609416"/>
            <a:ext cx="7239000" cy="484632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dk2"/>
              </a:buClr>
              <a:buSzPct val="72999"/>
              <a:buFont typeface="Noto Symbol"/>
              <a:buChar char="⦿"/>
            </a:pPr>
            <a:r>
              <a:rPr lang="en-US" sz="2600" b="0" i="0" u="none" strike="noStrike" cap="none">
                <a:solidFill>
                  <a:schemeClr val="dk1"/>
                </a:solidFill>
                <a:latin typeface="Trebuchet MS"/>
                <a:ea typeface="Trebuchet MS"/>
                <a:cs typeface="Trebuchet MS"/>
                <a:sym typeface="Trebuchet MS"/>
              </a:rPr>
              <a:t>Think about the shape of different bird beaks. Explain how a bird’s beak could determine the types of food it can eat.  Justify your answer with specific examples based on your prior knowledge and/cite evidence from page 864.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320039"/>
            <a:ext cx="7239000" cy="11430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420" b="1" i="0" u="none" strike="noStrike" cap="none">
                <a:solidFill>
                  <a:schemeClr val="accent4"/>
                </a:solidFill>
                <a:latin typeface="Trebuchet MS"/>
                <a:ea typeface="Trebuchet MS"/>
                <a:cs typeface="Trebuchet MS"/>
                <a:sym typeface="Trebuchet MS"/>
              </a:rPr>
              <a:t>NATURAL VS ARTIFICIAL SELECTION</a:t>
            </a:r>
          </a:p>
        </p:txBody>
      </p:sp>
      <p:sp>
        <p:nvSpPr>
          <p:cNvPr id="390" name="Shape 390"/>
          <p:cNvSpPr txBox="1">
            <a:spLocks noGrp="1"/>
          </p:cNvSpPr>
          <p:nvPr>
            <p:ph type="body" idx="1"/>
          </p:nvPr>
        </p:nvSpPr>
        <p:spPr>
          <a:xfrm>
            <a:off x="457200" y="1609416"/>
            <a:ext cx="7239000" cy="484632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dk2"/>
              </a:buClr>
              <a:buSzPct val="72999"/>
              <a:buFont typeface="Noto Symbol"/>
              <a:buChar char="⦿"/>
            </a:pPr>
            <a:r>
              <a:rPr lang="en-US" sz="2600" b="0" i="0" u="none" strike="noStrike" cap="none">
                <a:solidFill>
                  <a:schemeClr val="dk1"/>
                </a:solidFill>
                <a:latin typeface="Trebuchet MS"/>
                <a:ea typeface="Trebuchet MS"/>
                <a:cs typeface="Trebuchet MS"/>
                <a:sym typeface="Trebuchet MS"/>
              </a:rPr>
              <a:t>Artificial selection is the process of directed breeding to produce a desired trait (breeding a certain color dog)</a:t>
            </a:r>
          </a:p>
          <a:p>
            <a:pPr marL="274320" marR="0" lvl="0" indent="-274320" algn="l" rtl="0">
              <a:spcBef>
                <a:spcPts val="600"/>
              </a:spcBef>
              <a:buClr>
                <a:schemeClr val="dk2"/>
              </a:buClr>
              <a:buSzPct val="72999"/>
              <a:buFont typeface="Noto Symbol"/>
              <a:buNone/>
            </a:pPr>
            <a:endParaRPr sz="2600" b="0" i="0" u="none" strike="noStrike" cap="none">
              <a:solidFill>
                <a:schemeClr val="dk1"/>
              </a:solidFill>
              <a:latin typeface="Trebuchet MS"/>
              <a:ea typeface="Trebuchet MS"/>
              <a:cs typeface="Trebuchet MS"/>
              <a:sym typeface="Trebuchet MS"/>
            </a:endParaRPr>
          </a:p>
          <a:p>
            <a:pPr marL="274320" marR="0" lvl="0" indent="-274320" algn="l" rtl="0">
              <a:spcBef>
                <a:spcPts val="600"/>
              </a:spcBef>
              <a:buClr>
                <a:schemeClr val="dk2"/>
              </a:buClr>
              <a:buSzPct val="72999"/>
              <a:buFont typeface="Noto Symbol"/>
              <a:buChar char="⦿"/>
            </a:pPr>
            <a:r>
              <a:rPr lang="en-US" sz="2600" b="0" i="0" u="none" strike="noStrike" cap="none">
                <a:solidFill>
                  <a:schemeClr val="dk1"/>
                </a:solidFill>
                <a:latin typeface="Trebuchet MS"/>
                <a:ea typeface="Trebuchet MS"/>
                <a:cs typeface="Trebuchet MS"/>
                <a:sym typeface="Trebuchet MS"/>
              </a:rPr>
              <a:t>Natural selection= survival of the fittest.</a:t>
            </a:r>
          </a:p>
          <a:p>
            <a:pPr marL="274320" marR="0" lvl="0" indent="-274320" algn="l" rtl="0">
              <a:spcBef>
                <a:spcPts val="600"/>
              </a:spcBef>
              <a:buClr>
                <a:schemeClr val="dk2"/>
              </a:buClr>
              <a:buSzPct val="72999"/>
              <a:buFont typeface="Noto Symbol"/>
              <a:buNone/>
            </a:pPr>
            <a:endParaRPr sz="2600" b="0" i="0" u="none" strike="noStrike" cap="none">
              <a:solidFill>
                <a:schemeClr val="dk1"/>
              </a:solidFill>
              <a:latin typeface="Trebuchet MS"/>
              <a:ea typeface="Trebuchet MS"/>
              <a:cs typeface="Trebuchet MS"/>
              <a:sym typeface="Trebuchet MS"/>
            </a:endParaRPr>
          </a:p>
          <a:p>
            <a:pPr marL="274320" marR="0" lvl="0" indent="-274320" algn="l" rtl="0">
              <a:spcBef>
                <a:spcPts val="600"/>
              </a:spcBef>
              <a:buClr>
                <a:schemeClr val="dk2"/>
              </a:buClr>
              <a:buSzPct val="72999"/>
              <a:buFont typeface="Noto Symbol"/>
              <a:buChar char="⦿"/>
            </a:pPr>
            <a:r>
              <a:rPr lang="en-US" sz="2600" b="0" i="0" u="sng" strike="noStrike" cap="none">
                <a:solidFill>
                  <a:schemeClr val="hlink"/>
                </a:solidFill>
                <a:latin typeface="Trebuchet MS"/>
                <a:ea typeface="Trebuchet MS"/>
                <a:cs typeface="Trebuchet MS"/>
                <a:sym typeface="Trebuchet MS"/>
                <a:hlinkClick r:id="rId3"/>
              </a:rPr>
              <a:t>http://learn.genetics.utah.edu/content/selection/artificial/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270900" y="769925"/>
            <a:ext cx="7225800" cy="15399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rgbClr val="E36305"/>
                </a:solidFill>
                <a:latin typeface="Trebuchet MS"/>
                <a:ea typeface="Trebuchet MS"/>
                <a:cs typeface="Trebuchet MS"/>
                <a:sym typeface="Trebuchet MS"/>
              </a:rPr>
              <a:t>DO NOW 10.</a:t>
            </a:r>
            <a:r>
              <a:rPr lang="en-US">
                <a:solidFill>
                  <a:srgbClr val="E36305"/>
                </a:solidFill>
              </a:rPr>
              <a:t>24</a:t>
            </a:r>
            <a:r>
              <a:rPr lang="en-US" sz="3800" b="1" i="0" u="none" strike="noStrike" cap="none">
                <a:solidFill>
                  <a:srgbClr val="E36305"/>
                </a:solidFill>
                <a:latin typeface="Trebuchet MS"/>
                <a:ea typeface="Trebuchet MS"/>
                <a:cs typeface="Trebuchet MS"/>
                <a:sym typeface="Trebuchet MS"/>
              </a:rPr>
              <a:t>.1</a:t>
            </a:r>
            <a:r>
              <a:rPr lang="en-US">
                <a:solidFill>
                  <a:srgbClr val="E36305"/>
                </a:solidFill>
              </a:rPr>
              <a:t>6 or 10.25.16</a:t>
            </a:r>
          </a:p>
          <a:p>
            <a:pPr marL="0" marR="0" lvl="0" indent="0" algn="l" rtl="0">
              <a:spcBef>
                <a:spcPts val="0"/>
              </a:spcBef>
              <a:buClr>
                <a:srgbClr val="FEF7F0"/>
              </a:buClr>
              <a:buSzPct val="25000"/>
              <a:buFont typeface="Trebuchet MS"/>
              <a:buNone/>
            </a:pPr>
            <a:r>
              <a:rPr lang="en-US">
                <a:solidFill>
                  <a:srgbClr val="E36305"/>
                </a:solidFill>
              </a:rPr>
              <a:t>Write the question.</a:t>
            </a:r>
          </a:p>
          <a:p>
            <a:pPr marL="0" marR="0" lvl="0" indent="0" algn="l" rtl="0">
              <a:spcBef>
                <a:spcPts val="0"/>
              </a:spcBef>
              <a:buClr>
                <a:srgbClr val="FEF7F0"/>
              </a:buClr>
              <a:buSzPct val="25000"/>
              <a:buFont typeface="Trebuchet MS"/>
              <a:buNone/>
            </a:pPr>
            <a:endParaRPr>
              <a:solidFill>
                <a:srgbClr val="E36305"/>
              </a:solidFill>
            </a:endParaRPr>
          </a:p>
        </p:txBody>
      </p:sp>
      <p:pic>
        <p:nvPicPr>
          <p:cNvPr id="101" name="Shape 101"/>
          <p:cNvPicPr preferRelativeResize="0"/>
          <p:nvPr/>
        </p:nvPicPr>
        <p:blipFill rotWithShape="1">
          <a:blip r:embed="rId3">
            <a:alphaModFix/>
          </a:blip>
          <a:srcRect l="17291" t="39732" r="27267" b="32292"/>
          <a:stretch/>
        </p:blipFill>
        <p:spPr>
          <a:xfrm>
            <a:off x="109625" y="2174000"/>
            <a:ext cx="7789200" cy="22097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457200" y="152400"/>
            <a:ext cx="7239000" cy="624839"/>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chemeClr val="accent4"/>
                </a:solidFill>
                <a:latin typeface="Trebuchet MS"/>
                <a:ea typeface="Trebuchet MS"/>
                <a:cs typeface="Trebuchet MS"/>
                <a:sym typeface="Trebuchet MS"/>
              </a:rPr>
              <a:t>DO NOW 10.</a:t>
            </a:r>
            <a:r>
              <a:rPr lang="en-US">
                <a:solidFill>
                  <a:schemeClr val="accent4"/>
                </a:solidFill>
              </a:rPr>
              <a:t>31</a:t>
            </a:r>
            <a:r>
              <a:rPr lang="en-US" sz="3800" b="1" i="0" u="none" strike="noStrike" cap="none">
                <a:solidFill>
                  <a:schemeClr val="accent4"/>
                </a:solidFill>
                <a:latin typeface="Trebuchet MS"/>
                <a:ea typeface="Trebuchet MS"/>
                <a:cs typeface="Trebuchet MS"/>
                <a:sym typeface="Trebuchet MS"/>
              </a:rPr>
              <a:t>.1</a:t>
            </a:r>
            <a:r>
              <a:rPr lang="en-US">
                <a:solidFill>
                  <a:schemeClr val="accent4"/>
                </a:solidFill>
              </a:rPr>
              <a:t>6 or 11.01.16</a:t>
            </a:r>
          </a:p>
        </p:txBody>
      </p:sp>
      <p:pic>
        <p:nvPicPr>
          <p:cNvPr id="410" name="Shape 410"/>
          <p:cNvPicPr preferRelativeResize="0"/>
          <p:nvPr/>
        </p:nvPicPr>
        <p:blipFill rotWithShape="1">
          <a:blip r:embed="rId3">
            <a:alphaModFix/>
          </a:blip>
          <a:srcRect l="19824" t="11458" r="35700" b="8853"/>
          <a:stretch/>
        </p:blipFill>
        <p:spPr>
          <a:xfrm>
            <a:off x="279025" y="777250"/>
            <a:ext cx="5786700" cy="5829300"/>
          </a:xfrm>
          <a:prstGeom prst="rect">
            <a:avLst/>
          </a:prstGeom>
          <a:noFill/>
          <a:ln>
            <a:noFill/>
          </a:ln>
        </p:spPr>
      </p:pic>
      <p:sp>
        <p:nvSpPr>
          <p:cNvPr id="411" name="Shape 411"/>
          <p:cNvSpPr txBox="1"/>
          <p:nvPr/>
        </p:nvSpPr>
        <p:spPr>
          <a:xfrm>
            <a:off x="6172200" y="1482550"/>
            <a:ext cx="1946400" cy="3075900"/>
          </a:xfrm>
          <a:prstGeom prst="rect">
            <a:avLst/>
          </a:prstGeom>
          <a:noFill/>
          <a:ln>
            <a:noFill/>
          </a:ln>
        </p:spPr>
        <p:txBody>
          <a:bodyPr lIns="91425" tIns="91425" rIns="91425" bIns="91425" anchor="t" anchorCtr="0">
            <a:noAutofit/>
          </a:bodyPr>
          <a:lstStyle/>
          <a:p>
            <a:pPr lvl="0">
              <a:spcBef>
                <a:spcPts val="0"/>
              </a:spcBef>
              <a:buNone/>
            </a:pPr>
            <a:r>
              <a:rPr lang="en-US"/>
              <a:t>Discuss with your partner why you choose your answer.  </a:t>
            </a:r>
          </a:p>
          <a:p>
            <a:pPr lvl="0">
              <a:spcBef>
                <a:spcPts val="0"/>
              </a:spcBef>
              <a:buNone/>
            </a:pPr>
            <a:endParaRPr/>
          </a:p>
          <a:p>
            <a:pPr lvl="0">
              <a:spcBef>
                <a:spcPts val="0"/>
              </a:spcBef>
              <a:buNone/>
            </a:pPr>
            <a:r>
              <a:rPr lang="en-US"/>
              <a:t>What evidence do you have to support your answer?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457200" y="320039"/>
            <a:ext cx="7239000" cy="11430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chemeClr val="accent4"/>
                </a:solidFill>
                <a:latin typeface="Trebuchet MS"/>
                <a:ea typeface="Trebuchet MS"/>
                <a:cs typeface="Trebuchet MS"/>
                <a:sym typeface="Trebuchet MS"/>
              </a:rPr>
              <a:t>EVIDENCE FOR EVOLUTION</a:t>
            </a:r>
          </a:p>
        </p:txBody>
      </p:sp>
      <p:sp>
        <p:nvSpPr>
          <p:cNvPr id="417" name="Shape 417"/>
          <p:cNvSpPr txBox="1">
            <a:spLocks noGrp="1"/>
          </p:cNvSpPr>
          <p:nvPr>
            <p:ph type="body" idx="1"/>
          </p:nvPr>
        </p:nvSpPr>
        <p:spPr>
          <a:xfrm>
            <a:off x="457200" y="1609416"/>
            <a:ext cx="7239000" cy="484632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dk2"/>
              </a:buClr>
              <a:buSzPct val="72999"/>
              <a:buFont typeface="Noto Symbol"/>
              <a:buChar char="⦿"/>
            </a:pPr>
            <a:r>
              <a:rPr lang="en-US" sz="2600" b="0" i="0" u="none" strike="noStrike" cap="none">
                <a:solidFill>
                  <a:schemeClr val="dk1"/>
                </a:solidFill>
                <a:latin typeface="Trebuchet MS"/>
                <a:ea typeface="Trebuchet MS"/>
                <a:cs typeface="Trebuchet MS"/>
                <a:sym typeface="Trebuchet MS"/>
              </a:rPr>
              <a:t>Fossil Record</a:t>
            </a:r>
          </a:p>
          <a:p>
            <a:pPr marL="521208" marR="0" lvl="1" indent="-229108" algn="l" rtl="0">
              <a:spcBef>
                <a:spcPts val="500"/>
              </a:spcBef>
              <a:buClr>
                <a:schemeClr val="accent4"/>
              </a:buClr>
              <a:buSzPct val="80000"/>
              <a:buFont typeface="Noto Symbol"/>
              <a:buChar char="◼"/>
            </a:pPr>
            <a:r>
              <a:rPr lang="en-US" sz="2300" b="0" i="0" u="none" strike="noStrike" cap="none">
                <a:solidFill>
                  <a:srgbClr val="6C6C6C"/>
                </a:solidFill>
                <a:latin typeface="Trebuchet MS"/>
                <a:ea typeface="Trebuchet MS"/>
                <a:cs typeface="Trebuchet MS"/>
                <a:sym typeface="Trebuchet MS"/>
              </a:rPr>
              <a:t>What are fossils?</a:t>
            </a:r>
          </a:p>
          <a:p>
            <a:pPr marL="521208" marR="0" lvl="1" indent="-229108" algn="l" rtl="0">
              <a:spcBef>
                <a:spcPts val="500"/>
              </a:spcBef>
              <a:buClr>
                <a:schemeClr val="accent4"/>
              </a:buClr>
              <a:buSzPct val="80000"/>
              <a:buFont typeface="Noto Symbol"/>
              <a:buChar char="◼"/>
            </a:pPr>
            <a:r>
              <a:rPr lang="en-US" sz="2300" b="0" i="0" u="none" strike="noStrike" cap="none">
                <a:solidFill>
                  <a:srgbClr val="6C6C6C"/>
                </a:solidFill>
                <a:latin typeface="Trebuchet MS"/>
                <a:ea typeface="Trebuchet MS"/>
                <a:cs typeface="Trebuchet MS"/>
                <a:sym typeface="Trebuchet MS"/>
              </a:rPr>
              <a:t>Fossil record shows us the structures of animals that are extinct for a comparison to the animals we have now.</a:t>
            </a:r>
          </a:p>
          <a:p>
            <a:pPr marL="521208" marR="0" lvl="1" indent="-229108" algn="l" rtl="0">
              <a:spcBef>
                <a:spcPts val="500"/>
              </a:spcBef>
              <a:buClr>
                <a:schemeClr val="accent4"/>
              </a:buClr>
              <a:buSzPct val="80000"/>
              <a:buFont typeface="Noto Symbol"/>
              <a:buNone/>
            </a:pPr>
            <a:endParaRPr sz="2300" b="0" i="0" u="none" strike="noStrike" cap="none">
              <a:solidFill>
                <a:srgbClr val="6C6C6C"/>
              </a:solidFill>
              <a:latin typeface="Trebuchet MS"/>
              <a:ea typeface="Trebuchet MS"/>
              <a:cs typeface="Trebuchet MS"/>
              <a:sym typeface="Trebuchet MS"/>
            </a:endParaRPr>
          </a:p>
          <a:p>
            <a:pPr marL="521208" marR="0" lvl="1" indent="-229108" algn="l" rtl="0">
              <a:spcBef>
                <a:spcPts val="500"/>
              </a:spcBef>
              <a:buClr>
                <a:schemeClr val="accent4"/>
              </a:buClr>
              <a:buSzPct val="80000"/>
              <a:buFont typeface="Noto Symbol"/>
              <a:buChar char="◼"/>
            </a:pPr>
            <a:r>
              <a:rPr lang="en-US" sz="2300" b="1" i="0" u="sng" strike="noStrike" cap="none">
                <a:solidFill>
                  <a:srgbClr val="6C6C6C"/>
                </a:solidFill>
                <a:latin typeface="Trebuchet MS"/>
                <a:ea typeface="Trebuchet MS"/>
                <a:cs typeface="Trebuchet MS"/>
                <a:sym typeface="Trebuchet MS"/>
              </a:rPr>
              <a:t>Derived traits</a:t>
            </a:r>
            <a:r>
              <a:rPr lang="en-US" sz="2300" b="0" i="0" u="none" strike="noStrike" cap="none">
                <a:solidFill>
                  <a:srgbClr val="6C6C6C"/>
                </a:solidFill>
                <a:latin typeface="Trebuchet MS"/>
                <a:ea typeface="Trebuchet MS"/>
                <a:cs typeface="Trebuchet MS"/>
                <a:sym typeface="Trebuchet MS"/>
              </a:rPr>
              <a:t>- Traits that do not appear in the fossils. Such as feathers.</a:t>
            </a:r>
          </a:p>
          <a:p>
            <a:pPr marL="521208" marR="0" lvl="1" indent="-229108" algn="l" rtl="0">
              <a:spcBef>
                <a:spcPts val="500"/>
              </a:spcBef>
              <a:buClr>
                <a:schemeClr val="accent4"/>
              </a:buClr>
              <a:buSzPct val="80000"/>
              <a:buFont typeface="Noto Symbol"/>
              <a:buChar char="◼"/>
            </a:pPr>
            <a:r>
              <a:rPr lang="en-US" sz="2300" b="0" i="0" u="sng" strike="noStrike" cap="none">
                <a:solidFill>
                  <a:srgbClr val="6C6C6C"/>
                </a:solidFill>
                <a:latin typeface="Trebuchet MS"/>
                <a:ea typeface="Trebuchet MS"/>
                <a:cs typeface="Trebuchet MS"/>
                <a:sym typeface="Trebuchet MS"/>
              </a:rPr>
              <a:t>Ancestral Traits</a:t>
            </a:r>
            <a:r>
              <a:rPr lang="en-US" sz="2300" b="0" i="0" u="none" strike="noStrike" cap="none">
                <a:solidFill>
                  <a:srgbClr val="6C6C6C"/>
                </a:solidFill>
                <a:latin typeface="Trebuchet MS"/>
                <a:ea typeface="Trebuchet MS"/>
                <a:cs typeface="Trebuchet MS"/>
                <a:sym typeface="Trebuchet MS"/>
              </a:rPr>
              <a:t>- bones, teeth, nails.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152400" y="304800"/>
            <a:ext cx="2590800" cy="6150936"/>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dk2"/>
              </a:buClr>
              <a:buSzPct val="72999"/>
              <a:buFont typeface="Noto Symbol"/>
              <a:buChar char="⦿"/>
            </a:pPr>
            <a:r>
              <a:rPr lang="en-US" sz="2600" b="0" i="0" u="none" strike="noStrike" cap="none">
                <a:solidFill>
                  <a:schemeClr val="dk1"/>
                </a:solidFill>
                <a:latin typeface="Trebuchet MS"/>
                <a:ea typeface="Trebuchet MS"/>
                <a:cs typeface="Trebuchet MS"/>
                <a:sym typeface="Trebuchet MS"/>
              </a:rPr>
              <a:t>Newest fossils are found close to the surface.</a:t>
            </a:r>
          </a:p>
          <a:p>
            <a:pPr marL="274320" marR="0" lvl="0" indent="-274320" algn="l" rtl="0">
              <a:spcBef>
                <a:spcPts val="600"/>
              </a:spcBef>
              <a:buClr>
                <a:schemeClr val="dk2"/>
              </a:buClr>
              <a:buSzPct val="72999"/>
              <a:buFont typeface="Noto Symbol"/>
              <a:buChar char="⦿"/>
            </a:pPr>
            <a:r>
              <a:rPr lang="en-US" sz="2600" b="0" i="0" u="none" strike="noStrike" cap="none">
                <a:solidFill>
                  <a:schemeClr val="dk1"/>
                </a:solidFill>
                <a:latin typeface="Trebuchet MS"/>
                <a:ea typeface="Trebuchet MS"/>
                <a:cs typeface="Trebuchet MS"/>
                <a:sym typeface="Trebuchet MS"/>
              </a:rPr>
              <a:t>Older fossils are deep below </a:t>
            </a:r>
            <a:r>
              <a:rPr lang="en-US"/>
              <a:t>E</a:t>
            </a:r>
            <a:r>
              <a:rPr lang="en-US" sz="2600" b="0" i="0" u="none" strike="noStrike" cap="none">
                <a:solidFill>
                  <a:schemeClr val="dk1"/>
                </a:solidFill>
                <a:latin typeface="Trebuchet MS"/>
                <a:ea typeface="Trebuchet MS"/>
                <a:cs typeface="Trebuchet MS"/>
                <a:sym typeface="Trebuchet MS"/>
              </a:rPr>
              <a:t>arth</a:t>
            </a:r>
            <a:r>
              <a:rPr lang="en-US"/>
              <a:t>’</a:t>
            </a:r>
            <a:r>
              <a:rPr lang="en-US" sz="2600" b="0" i="0" u="none" strike="noStrike" cap="none">
                <a:solidFill>
                  <a:schemeClr val="dk1"/>
                </a:solidFill>
                <a:latin typeface="Trebuchet MS"/>
                <a:ea typeface="Trebuchet MS"/>
                <a:cs typeface="Trebuchet MS"/>
                <a:sym typeface="Trebuchet MS"/>
              </a:rPr>
              <a:t>s surface.</a:t>
            </a:r>
          </a:p>
          <a:p>
            <a:pPr marL="0" marR="0" lvl="0" indent="0" algn="l" rtl="0">
              <a:spcBef>
                <a:spcPts val="600"/>
              </a:spcBef>
              <a:buNone/>
            </a:pPr>
            <a:endParaRPr sz="2600" b="0" i="0" u="none" strike="noStrike" cap="none">
              <a:solidFill>
                <a:schemeClr val="dk1"/>
              </a:solidFill>
              <a:latin typeface="Trebuchet MS"/>
              <a:ea typeface="Trebuchet MS"/>
              <a:cs typeface="Trebuchet MS"/>
              <a:sym typeface="Trebuchet MS"/>
            </a:endParaRPr>
          </a:p>
          <a:p>
            <a:pPr marL="274320" marR="0" lvl="0" indent="-274320" algn="l" rtl="0">
              <a:spcBef>
                <a:spcPts val="600"/>
              </a:spcBef>
              <a:buClr>
                <a:schemeClr val="dk2"/>
              </a:buClr>
              <a:buSzPct val="72999"/>
              <a:buFont typeface="Noto Symbol"/>
              <a:buChar char="⦿"/>
            </a:pPr>
            <a:r>
              <a:rPr lang="en-US"/>
              <a:t>What is this called?</a:t>
            </a:r>
          </a:p>
        </p:txBody>
      </p:sp>
      <p:pic>
        <p:nvPicPr>
          <p:cNvPr id="423" name="Shape 423" descr="http://www.detectingdesign.com/images/FossilRecord/Time%20Scale.jpg"/>
          <p:cNvPicPr preferRelativeResize="0"/>
          <p:nvPr/>
        </p:nvPicPr>
        <p:blipFill rotWithShape="1">
          <a:blip r:embed="rId3">
            <a:alphaModFix/>
          </a:blip>
          <a:srcRect/>
          <a:stretch/>
        </p:blipFill>
        <p:spPr>
          <a:xfrm>
            <a:off x="3200400" y="152400"/>
            <a:ext cx="4936352" cy="652303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381000" y="152400"/>
            <a:ext cx="7239000" cy="701039"/>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chemeClr val="accent4"/>
                </a:solidFill>
                <a:latin typeface="Trebuchet MS"/>
                <a:ea typeface="Trebuchet MS"/>
                <a:cs typeface="Trebuchet MS"/>
                <a:sym typeface="Trebuchet MS"/>
              </a:rPr>
              <a:t>EVIDENCE FOR EVOLUTION</a:t>
            </a:r>
          </a:p>
        </p:txBody>
      </p:sp>
      <p:sp>
        <p:nvSpPr>
          <p:cNvPr id="429" name="Shape 429"/>
          <p:cNvSpPr txBox="1">
            <a:spLocks noGrp="1"/>
          </p:cNvSpPr>
          <p:nvPr>
            <p:ph type="body" idx="1"/>
          </p:nvPr>
        </p:nvSpPr>
        <p:spPr>
          <a:xfrm>
            <a:off x="457200" y="990600"/>
            <a:ext cx="7239000" cy="484632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dk2"/>
              </a:buClr>
              <a:buSzPct val="72999"/>
              <a:buFont typeface="Noto Symbol"/>
              <a:buChar char="⦿"/>
            </a:pPr>
            <a:r>
              <a:rPr lang="en-US" sz="2600" b="0" i="0" u="none" strike="noStrike" cap="none">
                <a:solidFill>
                  <a:schemeClr val="dk1"/>
                </a:solidFill>
                <a:latin typeface="Trebuchet MS"/>
                <a:ea typeface="Trebuchet MS"/>
                <a:cs typeface="Trebuchet MS"/>
                <a:sym typeface="Trebuchet MS"/>
              </a:rPr>
              <a:t>How do we compare species using the fossil record?</a:t>
            </a:r>
          </a:p>
          <a:p>
            <a:pPr marL="521208" marR="0" lvl="1" indent="-229108" algn="l" rtl="0">
              <a:spcBef>
                <a:spcPts val="500"/>
              </a:spcBef>
              <a:buClr>
                <a:schemeClr val="accent4"/>
              </a:buClr>
              <a:buSzPct val="80000"/>
              <a:buFont typeface="Noto Symbol"/>
              <a:buChar char="◼"/>
            </a:pPr>
            <a:r>
              <a:rPr lang="en-US" sz="2300" b="0" i="0" u="none" strike="noStrike" cap="none">
                <a:solidFill>
                  <a:srgbClr val="6C6C6C"/>
                </a:solidFill>
                <a:latin typeface="Trebuchet MS"/>
                <a:ea typeface="Trebuchet MS"/>
                <a:cs typeface="Trebuchet MS"/>
                <a:sym typeface="Trebuchet MS"/>
              </a:rPr>
              <a:t>Comparative anatomy</a:t>
            </a:r>
          </a:p>
          <a:p>
            <a:pPr marL="521208" marR="0" lvl="1" indent="-229108" algn="l" rtl="0">
              <a:spcBef>
                <a:spcPts val="500"/>
              </a:spcBef>
              <a:buClr>
                <a:schemeClr val="accent4"/>
              </a:buClr>
              <a:buSzPct val="80000"/>
              <a:buFont typeface="Noto Symbol"/>
              <a:buChar char="◼"/>
            </a:pPr>
            <a:r>
              <a:rPr lang="en-US" sz="2300" b="0" i="0" u="sng" strike="noStrike" cap="none">
                <a:solidFill>
                  <a:srgbClr val="6C6C6C"/>
                </a:solidFill>
                <a:latin typeface="Trebuchet MS"/>
                <a:ea typeface="Trebuchet MS"/>
                <a:cs typeface="Trebuchet MS"/>
                <a:sym typeface="Trebuchet MS"/>
              </a:rPr>
              <a:t>Homologous structures</a:t>
            </a:r>
            <a:r>
              <a:rPr lang="en-US" sz="2300" b="0" i="0" u="none" strike="noStrike" cap="none">
                <a:solidFill>
                  <a:srgbClr val="6C6C6C"/>
                </a:solidFill>
                <a:latin typeface="Trebuchet MS"/>
                <a:ea typeface="Trebuchet MS"/>
                <a:cs typeface="Trebuchet MS"/>
                <a:sym typeface="Trebuchet MS"/>
              </a:rPr>
              <a:t>- anatomically similar structures.</a:t>
            </a:r>
          </a:p>
          <a:p>
            <a:pPr marL="521208" marR="0" lvl="1" indent="-229108" algn="l" rtl="0">
              <a:spcBef>
                <a:spcPts val="500"/>
              </a:spcBef>
              <a:buClr>
                <a:schemeClr val="accent4"/>
              </a:buClr>
              <a:buSzPct val="80000"/>
              <a:buFont typeface="Noto Symbol"/>
              <a:buNone/>
            </a:pPr>
            <a:endParaRPr sz="2300" b="0" i="0" u="none" strike="noStrike" cap="none">
              <a:solidFill>
                <a:srgbClr val="6C6C6C"/>
              </a:solidFill>
              <a:latin typeface="Trebuchet MS"/>
              <a:ea typeface="Trebuchet MS"/>
              <a:cs typeface="Trebuchet MS"/>
              <a:sym typeface="Trebuchet MS"/>
            </a:endParaRPr>
          </a:p>
          <a:p>
            <a:pPr marL="521208" marR="0" lvl="1" indent="-229108" algn="l" rtl="0">
              <a:spcBef>
                <a:spcPts val="500"/>
              </a:spcBef>
              <a:buClr>
                <a:schemeClr val="accent4"/>
              </a:buClr>
              <a:buSzPct val="80000"/>
              <a:buFont typeface="Noto Symbol"/>
              <a:buNone/>
            </a:pPr>
            <a:r>
              <a:rPr lang="en-US"/>
              <a:t>Let’s read text p. 424</a:t>
            </a:r>
          </a:p>
        </p:txBody>
      </p:sp>
      <p:pic>
        <p:nvPicPr>
          <p:cNvPr id="430" name="Shape 430"/>
          <p:cNvPicPr preferRelativeResize="0"/>
          <p:nvPr/>
        </p:nvPicPr>
        <p:blipFill rotWithShape="1">
          <a:blip r:embed="rId3">
            <a:alphaModFix/>
          </a:blip>
          <a:srcRect/>
          <a:stretch/>
        </p:blipFill>
        <p:spPr>
          <a:xfrm>
            <a:off x="4573125" y="3106275"/>
            <a:ext cx="4291800" cy="3623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457200" y="320039"/>
            <a:ext cx="7239000" cy="11430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420" b="1" i="0" u="none" strike="noStrike" cap="none">
                <a:solidFill>
                  <a:schemeClr val="accent4"/>
                </a:solidFill>
                <a:latin typeface="Trebuchet MS"/>
                <a:ea typeface="Trebuchet MS"/>
                <a:cs typeface="Trebuchet MS"/>
                <a:sym typeface="Trebuchet MS"/>
              </a:rPr>
              <a:t>EXPLAIN WHICH ORGANISMS ARE MOST CLOSELY RELATED</a:t>
            </a:r>
          </a:p>
        </p:txBody>
      </p:sp>
      <p:pic>
        <p:nvPicPr>
          <p:cNvPr id="436" name="Shape 436" descr="http://tle.westone.wa.gov.au/content/file/c0a7f9da-2dc9-b549-578a-0f1a8921d148/1/bio_science_3b.zip/content/004_evidence/images/pic017.gif"/>
          <p:cNvPicPr preferRelativeResize="0"/>
          <p:nvPr/>
        </p:nvPicPr>
        <p:blipFill rotWithShape="1">
          <a:blip r:embed="rId3">
            <a:alphaModFix/>
          </a:blip>
          <a:srcRect/>
          <a:stretch/>
        </p:blipFill>
        <p:spPr>
          <a:xfrm>
            <a:off x="304800" y="1828800"/>
            <a:ext cx="7696199" cy="372566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457200" y="152400"/>
            <a:ext cx="7239000" cy="701039"/>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chemeClr val="accent4"/>
                </a:solidFill>
                <a:latin typeface="Trebuchet MS"/>
                <a:ea typeface="Trebuchet MS"/>
                <a:cs typeface="Trebuchet MS"/>
                <a:sym typeface="Trebuchet MS"/>
              </a:rPr>
              <a:t>EVIDENCE FOR EVOLUTION</a:t>
            </a:r>
          </a:p>
        </p:txBody>
      </p:sp>
      <p:sp>
        <p:nvSpPr>
          <p:cNvPr id="442" name="Shape 442"/>
          <p:cNvSpPr txBox="1">
            <a:spLocks noGrp="1"/>
          </p:cNvSpPr>
          <p:nvPr>
            <p:ph type="body" idx="1"/>
          </p:nvPr>
        </p:nvSpPr>
        <p:spPr>
          <a:xfrm>
            <a:off x="457200" y="1066800"/>
            <a:ext cx="7239000" cy="5388935"/>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dk2"/>
              </a:buClr>
              <a:buSzPct val="72999"/>
              <a:buFont typeface="Noto Symbol"/>
              <a:buChar char="⦿"/>
            </a:pPr>
            <a:r>
              <a:rPr lang="en-US" sz="2600" b="0" i="0" u="none" strike="noStrike" cap="none">
                <a:solidFill>
                  <a:schemeClr val="dk1"/>
                </a:solidFill>
                <a:latin typeface="Trebuchet MS"/>
                <a:ea typeface="Trebuchet MS"/>
                <a:cs typeface="Trebuchet MS"/>
                <a:sym typeface="Trebuchet MS"/>
              </a:rPr>
              <a:t>Vestigial Structures</a:t>
            </a:r>
          </a:p>
          <a:p>
            <a:pPr marL="521208" marR="0" lvl="1" indent="-229108" algn="l" rtl="0">
              <a:spcBef>
                <a:spcPts val="500"/>
              </a:spcBef>
              <a:buClr>
                <a:schemeClr val="accent4"/>
              </a:buClr>
              <a:buSzPct val="80000"/>
              <a:buFont typeface="Noto Symbol"/>
              <a:buChar char="◼"/>
            </a:pPr>
            <a:r>
              <a:rPr lang="en-US" sz="2300" b="0" i="0" u="none" strike="noStrike" cap="none">
                <a:solidFill>
                  <a:srgbClr val="6C6C6C"/>
                </a:solidFill>
                <a:latin typeface="Trebuchet MS"/>
                <a:ea typeface="Trebuchet MS"/>
                <a:cs typeface="Trebuchet MS"/>
                <a:sym typeface="Trebuchet MS"/>
              </a:rPr>
              <a:t>Structures that are reduced forms of function structures in other organisms.</a:t>
            </a:r>
          </a:p>
          <a:p>
            <a:pPr marL="758952" marR="0" lvl="2" indent="-238251" algn="l" rtl="0">
              <a:spcBef>
                <a:spcPts val="400"/>
              </a:spcBef>
              <a:buClr>
                <a:schemeClr val="accent4"/>
              </a:buClr>
              <a:buSzPct val="60000"/>
              <a:buFont typeface="Noto Symbol"/>
              <a:buChar char="•"/>
            </a:pPr>
            <a:r>
              <a:rPr lang="en-US" sz="2000" b="0" i="0" u="none" strike="noStrike" cap="none">
                <a:solidFill>
                  <a:schemeClr val="dk1"/>
                </a:solidFill>
                <a:latin typeface="Trebuchet MS"/>
                <a:ea typeface="Trebuchet MS"/>
                <a:cs typeface="Trebuchet MS"/>
                <a:sym typeface="Trebuchet MS"/>
              </a:rPr>
              <a:t>Kiwis Wings are too small to help it fly</a:t>
            </a:r>
          </a:p>
          <a:p>
            <a:pPr marL="1005839" marR="0" lvl="3" indent="-231139" algn="l" rtl="0">
              <a:spcBef>
                <a:spcPts val="400"/>
              </a:spcBef>
              <a:buClr>
                <a:schemeClr val="accent4"/>
              </a:buClr>
              <a:buSzPct val="80000"/>
              <a:buFont typeface="Noto Symbol"/>
              <a:buChar char="●"/>
            </a:pPr>
            <a:r>
              <a:rPr lang="en-US" sz="2000" b="0" i="0" u="none" strike="noStrike" cap="none">
                <a:solidFill>
                  <a:srgbClr val="6C6C6C"/>
                </a:solidFill>
                <a:latin typeface="Trebuchet MS"/>
                <a:ea typeface="Trebuchet MS"/>
                <a:cs typeface="Trebuchet MS"/>
                <a:sym typeface="Trebuchet MS"/>
              </a:rPr>
              <a:t>Why might it have adapted this way?</a:t>
            </a:r>
          </a:p>
          <a:p>
            <a:pPr marL="758952" marR="0" lvl="2" indent="-238251" algn="l" rtl="0">
              <a:spcBef>
                <a:spcPts val="400"/>
              </a:spcBef>
              <a:buClr>
                <a:schemeClr val="accent4"/>
              </a:buClr>
              <a:buSzPct val="60000"/>
              <a:buFont typeface="Noto Symbol"/>
              <a:buNone/>
            </a:pPr>
            <a:endParaRPr sz="2000" b="0" i="0" u="none" strike="noStrike" cap="none">
              <a:solidFill>
                <a:schemeClr val="dk1"/>
              </a:solidFill>
              <a:latin typeface="Trebuchet MS"/>
              <a:ea typeface="Trebuchet MS"/>
              <a:cs typeface="Trebuchet MS"/>
              <a:sym typeface="Trebuchet MS"/>
            </a:endParaRPr>
          </a:p>
          <a:p>
            <a:pPr marL="758952" marR="0" lvl="2" indent="-238251" algn="l" rtl="0">
              <a:spcBef>
                <a:spcPts val="400"/>
              </a:spcBef>
              <a:buClr>
                <a:schemeClr val="accent4"/>
              </a:buClr>
              <a:buSzPct val="60000"/>
              <a:buFont typeface="Noto Symbol"/>
              <a:buNone/>
            </a:pPr>
            <a:r>
              <a:rPr lang="en-US"/>
              <a:t>Let’s read text page 425</a:t>
            </a:r>
          </a:p>
        </p:txBody>
      </p:sp>
      <p:pic>
        <p:nvPicPr>
          <p:cNvPr id="443" name="Shape 443"/>
          <p:cNvPicPr preferRelativeResize="0"/>
          <p:nvPr/>
        </p:nvPicPr>
        <p:blipFill rotWithShape="1">
          <a:blip r:embed="rId3">
            <a:alphaModFix/>
          </a:blip>
          <a:srcRect/>
          <a:stretch/>
        </p:blipFill>
        <p:spPr>
          <a:xfrm>
            <a:off x="1859275" y="4003850"/>
            <a:ext cx="4343400" cy="2682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457200" y="320039"/>
            <a:ext cx="7239000" cy="11430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chemeClr val="accent4"/>
                </a:solidFill>
                <a:latin typeface="Trebuchet MS"/>
                <a:ea typeface="Trebuchet MS"/>
                <a:cs typeface="Trebuchet MS"/>
                <a:sym typeface="Trebuchet MS"/>
              </a:rPr>
              <a:t>EVIDENCE FOR EVOLUTION</a:t>
            </a:r>
          </a:p>
        </p:txBody>
      </p:sp>
      <p:sp>
        <p:nvSpPr>
          <p:cNvPr id="449" name="Shape 449"/>
          <p:cNvSpPr txBox="1">
            <a:spLocks noGrp="1"/>
          </p:cNvSpPr>
          <p:nvPr>
            <p:ph type="body" idx="1"/>
          </p:nvPr>
        </p:nvSpPr>
        <p:spPr>
          <a:xfrm>
            <a:off x="457200" y="1609416"/>
            <a:ext cx="7239000" cy="484632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dk2"/>
              </a:buClr>
              <a:buSzPct val="72999"/>
              <a:buFont typeface="Noto Symbol"/>
              <a:buChar char="⦿"/>
            </a:pPr>
            <a:r>
              <a:rPr lang="en-US" sz="2600" b="0" i="0" u="none" strike="noStrike" cap="none">
                <a:solidFill>
                  <a:schemeClr val="dk1"/>
                </a:solidFill>
                <a:latin typeface="Trebuchet MS"/>
                <a:ea typeface="Trebuchet MS"/>
                <a:cs typeface="Trebuchet MS"/>
                <a:sym typeface="Trebuchet MS"/>
              </a:rPr>
              <a:t>Analogous Structures</a:t>
            </a:r>
          </a:p>
          <a:p>
            <a:pPr marL="521208" marR="0" lvl="1" indent="-229108" algn="l" rtl="0">
              <a:spcBef>
                <a:spcPts val="500"/>
              </a:spcBef>
              <a:buClr>
                <a:schemeClr val="accent4"/>
              </a:buClr>
              <a:buSzPct val="80000"/>
              <a:buFont typeface="Noto Symbol"/>
              <a:buChar char="◼"/>
            </a:pPr>
            <a:r>
              <a:rPr lang="en-US" sz="2300" b="0" i="0" u="none" strike="noStrike" cap="none">
                <a:solidFill>
                  <a:srgbClr val="6C6C6C"/>
                </a:solidFill>
                <a:latin typeface="Trebuchet MS"/>
                <a:ea typeface="Trebuchet MS"/>
                <a:cs typeface="Trebuchet MS"/>
                <a:sym typeface="Trebuchet MS"/>
              </a:rPr>
              <a:t>Structures that are used for the same function however they are not inherited from a common ancestor.</a:t>
            </a:r>
          </a:p>
          <a:p>
            <a:pPr marL="758952" marR="0" lvl="2" indent="-238251" algn="l" rtl="0">
              <a:spcBef>
                <a:spcPts val="400"/>
              </a:spcBef>
              <a:buClr>
                <a:schemeClr val="accent4"/>
              </a:buClr>
              <a:buSzPct val="60000"/>
              <a:buFont typeface="Noto Symbol"/>
              <a:buChar char="•"/>
            </a:pPr>
            <a:r>
              <a:rPr lang="en-US" sz="2000" b="0" i="0" u="none" strike="noStrike" cap="none">
                <a:solidFill>
                  <a:schemeClr val="dk1"/>
                </a:solidFill>
                <a:latin typeface="Trebuchet MS"/>
                <a:ea typeface="Trebuchet MS"/>
                <a:cs typeface="Trebuchet MS"/>
                <a:sym typeface="Trebuchet MS"/>
              </a:rPr>
              <a:t>Eagles wings vs. a Fly</a:t>
            </a:r>
          </a:p>
          <a:p>
            <a:pPr marL="758952" marR="0" lvl="2" indent="-238251" algn="l" rtl="0">
              <a:spcBef>
                <a:spcPts val="400"/>
              </a:spcBef>
              <a:buClr>
                <a:schemeClr val="accent4"/>
              </a:buClr>
              <a:buSzPct val="60000"/>
              <a:buFont typeface="Noto Symbol"/>
              <a:buNone/>
            </a:pPr>
            <a:endParaRPr sz="2000" b="0" i="0" u="none" strike="noStrike" cap="none">
              <a:solidFill>
                <a:schemeClr val="dk1"/>
              </a:solidFill>
              <a:latin typeface="Trebuchet MS"/>
              <a:ea typeface="Trebuchet MS"/>
              <a:cs typeface="Trebuchet MS"/>
              <a:sym typeface="Trebuchet MS"/>
            </a:endParaRPr>
          </a:p>
          <a:p>
            <a:pPr marL="758952" marR="0" lvl="2" indent="-238251" algn="l" rtl="0">
              <a:spcBef>
                <a:spcPts val="400"/>
              </a:spcBef>
              <a:buClr>
                <a:schemeClr val="accent4"/>
              </a:buClr>
              <a:buSzPct val="60000"/>
              <a:buFont typeface="Noto Symbol"/>
              <a:buNone/>
            </a:pPr>
            <a:r>
              <a:rPr lang="en-US"/>
              <a:t>Let’s read text page 426</a:t>
            </a:r>
          </a:p>
        </p:txBody>
      </p:sp>
      <p:pic>
        <p:nvPicPr>
          <p:cNvPr id="450" name="Shape 450"/>
          <p:cNvPicPr preferRelativeResize="0"/>
          <p:nvPr/>
        </p:nvPicPr>
        <p:blipFill rotWithShape="1">
          <a:blip r:embed="rId3">
            <a:alphaModFix/>
          </a:blip>
          <a:srcRect/>
          <a:stretch/>
        </p:blipFill>
        <p:spPr>
          <a:xfrm>
            <a:off x="655525" y="4558550"/>
            <a:ext cx="3048000" cy="1941000"/>
          </a:xfrm>
          <a:prstGeom prst="rect">
            <a:avLst/>
          </a:prstGeom>
          <a:noFill/>
          <a:ln>
            <a:noFill/>
          </a:ln>
        </p:spPr>
      </p:pic>
      <p:pic>
        <p:nvPicPr>
          <p:cNvPr id="451" name="Shape 451" descr="http://images.iop.org/objects/phw/news/15/5/12/fruit-fly.jpg"/>
          <p:cNvPicPr preferRelativeResize="0"/>
          <p:nvPr/>
        </p:nvPicPr>
        <p:blipFill rotWithShape="1">
          <a:blip r:embed="rId4">
            <a:alphaModFix/>
          </a:blip>
          <a:srcRect/>
          <a:stretch/>
        </p:blipFill>
        <p:spPr>
          <a:xfrm>
            <a:off x="4439775" y="4633850"/>
            <a:ext cx="2808300" cy="1790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457200" y="320039"/>
            <a:ext cx="7239000" cy="1143000"/>
          </a:xfrm>
          <a:prstGeom prst="rect">
            <a:avLst/>
          </a:prstGeom>
        </p:spPr>
        <p:txBody>
          <a:bodyPr lIns="91425" tIns="91425" rIns="91425" bIns="91425" anchor="b" anchorCtr="0">
            <a:noAutofit/>
          </a:bodyPr>
          <a:lstStyle/>
          <a:p>
            <a:pPr lvl="0">
              <a:spcBef>
                <a:spcPts val="0"/>
              </a:spcBef>
              <a:buNone/>
            </a:pPr>
            <a:r>
              <a:rPr lang="en-US">
                <a:solidFill>
                  <a:schemeClr val="accent4"/>
                </a:solidFill>
              </a:rPr>
              <a:t>Check for Understanding	</a:t>
            </a:r>
          </a:p>
        </p:txBody>
      </p:sp>
      <p:sp>
        <p:nvSpPr>
          <p:cNvPr id="458" name="Shape 458"/>
          <p:cNvSpPr txBox="1">
            <a:spLocks noGrp="1"/>
          </p:cNvSpPr>
          <p:nvPr>
            <p:ph type="body" idx="1"/>
          </p:nvPr>
        </p:nvSpPr>
        <p:spPr>
          <a:xfrm>
            <a:off x="457200" y="1609416"/>
            <a:ext cx="7239000" cy="4846199"/>
          </a:xfrm>
          <a:prstGeom prst="rect">
            <a:avLst/>
          </a:prstGeom>
        </p:spPr>
        <p:txBody>
          <a:bodyPr lIns="91425" tIns="91425" rIns="91425" bIns="91425" anchor="t" anchorCtr="0">
            <a:noAutofit/>
          </a:bodyPr>
          <a:lstStyle/>
          <a:p>
            <a:pPr marL="120523" lvl="0" indent="0">
              <a:spcBef>
                <a:spcPts val="0"/>
              </a:spcBef>
              <a:buNone/>
            </a:pPr>
            <a:r>
              <a:rPr lang="en-US"/>
              <a:t>Compare and contrast Homologous, Vestigial, and Analogous structures with a partner (2 minutes).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457200" y="320039"/>
            <a:ext cx="7239000" cy="11430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chemeClr val="accent4"/>
                </a:solidFill>
                <a:latin typeface="Trebuchet MS"/>
                <a:ea typeface="Trebuchet MS"/>
                <a:cs typeface="Trebuchet MS"/>
                <a:sym typeface="Trebuchet MS"/>
              </a:rPr>
              <a:t>EVIDENCE FOR EVOLUTION</a:t>
            </a:r>
          </a:p>
        </p:txBody>
      </p:sp>
      <p:sp>
        <p:nvSpPr>
          <p:cNvPr id="464" name="Shape 464"/>
          <p:cNvSpPr txBox="1">
            <a:spLocks noGrp="1"/>
          </p:cNvSpPr>
          <p:nvPr>
            <p:ph type="body" idx="1"/>
          </p:nvPr>
        </p:nvSpPr>
        <p:spPr>
          <a:xfrm>
            <a:off x="457200" y="1609416"/>
            <a:ext cx="7239000" cy="484632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dk2"/>
              </a:buClr>
              <a:buSzPct val="72999"/>
              <a:buFont typeface="Noto Symbol"/>
              <a:buChar char="⦿"/>
            </a:pPr>
            <a:r>
              <a:rPr lang="en-US" sz="2600" b="0" i="0" u="none" strike="noStrike" cap="none">
                <a:solidFill>
                  <a:schemeClr val="dk1"/>
                </a:solidFill>
                <a:latin typeface="Trebuchet MS"/>
                <a:ea typeface="Trebuchet MS"/>
                <a:cs typeface="Trebuchet MS"/>
                <a:sym typeface="Trebuchet MS"/>
              </a:rPr>
              <a:t>Comparative Embryology</a:t>
            </a:r>
          </a:p>
          <a:p>
            <a:pPr marL="521208" marR="0" lvl="1" indent="-229108" algn="l" rtl="0">
              <a:spcBef>
                <a:spcPts val="500"/>
              </a:spcBef>
              <a:buClr>
                <a:schemeClr val="accent4"/>
              </a:buClr>
              <a:buSzPct val="80000"/>
              <a:buFont typeface="Noto Symbol"/>
              <a:buChar char="◼"/>
            </a:pPr>
            <a:r>
              <a:rPr lang="en-US" sz="2300" b="0" i="0" u="none" strike="noStrike" cap="none">
                <a:solidFill>
                  <a:srgbClr val="6C6C6C"/>
                </a:solidFill>
                <a:latin typeface="Trebuchet MS"/>
                <a:ea typeface="Trebuchet MS"/>
                <a:cs typeface="Trebuchet MS"/>
                <a:sym typeface="Trebuchet MS"/>
              </a:rPr>
              <a:t>Comparing embryos of species</a:t>
            </a:r>
          </a:p>
          <a:p>
            <a:pPr marL="521208" marR="0" lvl="1" indent="-229108" algn="l" rtl="0">
              <a:spcBef>
                <a:spcPts val="500"/>
              </a:spcBef>
              <a:buClr>
                <a:schemeClr val="accent4"/>
              </a:buClr>
              <a:buSzPct val="80000"/>
              <a:buFont typeface="Noto Symbol"/>
              <a:buNone/>
            </a:pPr>
            <a:endParaRPr/>
          </a:p>
          <a:p>
            <a:pPr marL="521208" marR="0" lvl="1" indent="-229108" algn="l" rtl="0">
              <a:spcBef>
                <a:spcPts val="500"/>
              </a:spcBef>
              <a:buClr>
                <a:schemeClr val="accent4"/>
              </a:buClr>
              <a:buSzPct val="80000"/>
              <a:buFont typeface="Noto Symbol"/>
              <a:buNone/>
            </a:pPr>
            <a:r>
              <a:rPr lang="en-US"/>
              <a:t>Let’s read text page 426</a:t>
            </a:r>
          </a:p>
          <a:p>
            <a:pPr marL="521208" marR="0" lvl="1" indent="-229108" algn="l" rtl="0">
              <a:spcBef>
                <a:spcPts val="500"/>
              </a:spcBef>
              <a:buClr>
                <a:schemeClr val="accent4"/>
              </a:buClr>
              <a:buSzPct val="80000"/>
              <a:buFont typeface="Noto Symbol"/>
              <a:buNone/>
            </a:pPr>
            <a:endParaRPr sz="2300" b="0" i="0" u="none" strike="noStrike" cap="none">
              <a:solidFill>
                <a:srgbClr val="6C6C6C"/>
              </a:solidFill>
              <a:latin typeface="Trebuchet MS"/>
              <a:ea typeface="Trebuchet MS"/>
              <a:cs typeface="Trebuchet MS"/>
              <a:sym typeface="Trebuchet MS"/>
            </a:endParaRPr>
          </a:p>
        </p:txBody>
      </p:sp>
      <p:pic>
        <p:nvPicPr>
          <p:cNvPr id="465" name="Shape 465"/>
          <p:cNvPicPr preferRelativeResize="0"/>
          <p:nvPr/>
        </p:nvPicPr>
        <p:blipFill rotWithShape="1">
          <a:blip r:embed="rId3">
            <a:alphaModFix/>
          </a:blip>
          <a:srcRect/>
          <a:stretch/>
        </p:blipFill>
        <p:spPr>
          <a:xfrm>
            <a:off x="207749" y="3876550"/>
            <a:ext cx="7737900" cy="1925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320039"/>
            <a:ext cx="7239000" cy="11430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420" b="1" i="0" u="none" strike="noStrike" cap="none">
                <a:solidFill>
                  <a:schemeClr val="accent4"/>
                </a:solidFill>
                <a:latin typeface="Trebuchet MS"/>
                <a:ea typeface="Trebuchet MS"/>
                <a:cs typeface="Trebuchet MS"/>
                <a:sym typeface="Trebuchet MS"/>
              </a:rPr>
              <a:t>WHAT WAS SO SPECIAL ABOUT THE GALAPAGOS ISLANDS?</a:t>
            </a:r>
          </a:p>
        </p:txBody>
      </p:sp>
      <p:sp>
        <p:nvSpPr>
          <p:cNvPr id="477" name="Shape 477"/>
          <p:cNvSpPr txBox="1">
            <a:spLocks noGrp="1"/>
          </p:cNvSpPr>
          <p:nvPr>
            <p:ph type="body" idx="1"/>
          </p:nvPr>
        </p:nvSpPr>
        <p:spPr>
          <a:xfrm>
            <a:off x="457200" y="1609416"/>
            <a:ext cx="7239000" cy="484632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dk2"/>
              </a:buClr>
              <a:buSzPct val="72999"/>
              <a:buFont typeface="Noto Symbol"/>
              <a:buChar char="⦿"/>
            </a:pPr>
            <a:r>
              <a:rPr lang="en-US" sz="2600" b="0" i="0" u="none" strike="noStrike" cap="none">
                <a:solidFill>
                  <a:schemeClr val="dk1"/>
                </a:solidFill>
                <a:latin typeface="Trebuchet MS"/>
                <a:ea typeface="Trebuchet MS"/>
                <a:cs typeface="Trebuchet MS"/>
                <a:sym typeface="Trebuchet MS"/>
              </a:rPr>
              <a:t>Isolated</a:t>
            </a:r>
          </a:p>
          <a:p>
            <a:pPr marL="274320" marR="0" lvl="0" indent="-274320" algn="l" rtl="0">
              <a:spcBef>
                <a:spcPts val="600"/>
              </a:spcBef>
              <a:buClr>
                <a:schemeClr val="dk2"/>
              </a:buClr>
              <a:buSzPct val="72999"/>
              <a:buFont typeface="Noto Symbol"/>
              <a:buChar char="⦿"/>
            </a:pPr>
            <a:r>
              <a:rPr lang="en-US" sz="2600" b="0" i="0" u="none" strike="noStrike" cap="none">
                <a:solidFill>
                  <a:schemeClr val="dk1"/>
                </a:solidFill>
                <a:latin typeface="Trebuchet MS"/>
                <a:ea typeface="Trebuchet MS"/>
                <a:cs typeface="Trebuchet MS"/>
                <a:sym typeface="Trebuchet MS"/>
              </a:rPr>
              <a:t>Differences in species on the islands</a:t>
            </a:r>
          </a:p>
          <a:p>
            <a:pPr marL="521208" marR="0" lvl="1" indent="-229108" algn="l" rtl="0">
              <a:spcBef>
                <a:spcPts val="500"/>
              </a:spcBef>
              <a:buClr>
                <a:schemeClr val="accent4"/>
              </a:buClr>
              <a:buSzPct val="80000"/>
              <a:buFont typeface="Noto Symbol"/>
              <a:buChar char="◼"/>
            </a:pPr>
            <a:r>
              <a:rPr lang="en-US" sz="2300" b="0" i="0" u="none" strike="noStrike" cap="none">
                <a:solidFill>
                  <a:srgbClr val="6C6C6C"/>
                </a:solidFill>
                <a:latin typeface="Trebuchet MS"/>
                <a:ea typeface="Trebuchet MS"/>
                <a:cs typeface="Trebuchet MS"/>
                <a:sym typeface="Trebuchet MS"/>
              </a:rPr>
              <a:t>Birds</a:t>
            </a:r>
            <a:r>
              <a:rPr lang="en-US"/>
              <a:t>’</a:t>
            </a:r>
            <a:r>
              <a:rPr lang="en-US" sz="2300" b="0" i="0" u="none" strike="noStrike" cap="none">
                <a:solidFill>
                  <a:srgbClr val="6C6C6C"/>
                </a:solidFill>
                <a:latin typeface="Trebuchet MS"/>
                <a:ea typeface="Trebuchet MS"/>
                <a:cs typeface="Trebuchet MS"/>
                <a:sym typeface="Trebuchet MS"/>
              </a:rPr>
              <a:t> beaks.</a:t>
            </a:r>
          </a:p>
          <a:p>
            <a:pPr marL="521208" marR="0" lvl="1" indent="-229108" algn="l" rtl="0">
              <a:spcBef>
                <a:spcPts val="500"/>
              </a:spcBef>
              <a:buClr>
                <a:schemeClr val="accent4"/>
              </a:buClr>
              <a:buSzPct val="80000"/>
              <a:buFont typeface="Noto Symbol"/>
              <a:buNone/>
            </a:pPr>
            <a:endParaRPr sz="2300" b="0" i="0" u="none" strike="noStrike" cap="none">
              <a:solidFill>
                <a:srgbClr val="6C6C6C"/>
              </a:solidFill>
              <a:latin typeface="Trebuchet MS"/>
              <a:ea typeface="Trebuchet MS"/>
              <a:cs typeface="Trebuchet MS"/>
              <a:sym typeface="Trebuchet MS"/>
            </a:endParaRPr>
          </a:p>
          <a:p>
            <a:pPr marL="274320" marR="0" lvl="0" indent="-274320" algn="l" rtl="0">
              <a:spcBef>
                <a:spcPts val="600"/>
              </a:spcBef>
              <a:buClr>
                <a:schemeClr val="dk2"/>
              </a:buClr>
              <a:buSzPct val="72999"/>
              <a:buFont typeface="Noto Symbol"/>
              <a:buChar char="⦿"/>
            </a:pPr>
            <a:r>
              <a:rPr lang="en-US" sz="2600" b="0" i="0" u="none" strike="noStrike" cap="none">
                <a:solidFill>
                  <a:schemeClr val="dk1"/>
                </a:solidFill>
                <a:latin typeface="Trebuchet MS"/>
                <a:ea typeface="Trebuchet MS"/>
                <a:cs typeface="Trebuchet MS"/>
                <a:sym typeface="Trebuchet MS"/>
              </a:rPr>
              <a:t>Biogeography</a:t>
            </a:r>
          </a:p>
          <a:p>
            <a:pPr marL="521208" marR="0" lvl="1" indent="-229108" algn="l" rtl="0">
              <a:spcBef>
                <a:spcPts val="500"/>
              </a:spcBef>
              <a:buClr>
                <a:schemeClr val="accent4"/>
              </a:buClr>
              <a:buSzPct val="80000"/>
              <a:buFont typeface="Noto Symbol"/>
              <a:buChar char="◼"/>
            </a:pPr>
            <a:r>
              <a:rPr lang="en-US" sz="2300" b="0" i="0" u="none" strike="noStrike" cap="none">
                <a:solidFill>
                  <a:srgbClr val="6C6C6C"/>
                </a:solidFill>
                <a:latin typeface="Trebuchet MS"/>
                <a:ea typeface="Trebuchet MS"/>
                <a:cs typeface="Trebuchet MS"/>
                <a:sym typeface="Trebuchet MS"/>
              </a:rPr>
              <a:t>Evolution is linked to climate and geological forces</a:t>
            </a:r>
          </a:p>
          <a:p>
            <a:pPr marL="521208" marR="0" lvl="1" indent="-229108" algn="l" rtl="0">
              <a:spcBef>
                <a:spcPts val="500"/>
              </a:spcBef>
              <a:buClr>
                <a:schemeClr val="accent4"/>
              </a:buClr>
              <a:buSzPct val="80000"/>
              <a:buFont typeface="Noto Symbol"/>
              <a:buChar char="◼"/>
            </a:pPr>
            <a:r>
              <a:rPr lang="en-US" sz="2300" b="0" i="0" u="none" strike="noStrike" cap="none">
                <a:solidFill>
                  <a:srgbClr val="6C6C6C"/>
                </a:solidFill>
                <a:latin typeface="Trebuchet MS"/>
                <a:ea typeface="Trebuchet MS"/>
                <a:cs typeface="Trebuchet MS"/>
                <a:sym typeface="Trebuchet MS"/>
              </a:rPr>
              <a:t>Species are more similar to fossil record in places where they currently reside.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320039"/>
            <a:ext cx="7239000" cy="1143000"/>
          </a:xfrm>
          <a:prstGeom prst="rect">
            <a:avLst/>
          </a:prstGeom>
        </p:spPr>
        <p:txBody>
          <a:bodyPr lIns="91425" tIns="91425" rIns="91425" bIns="91425" anchor="b" anchorCtr="0">
            <a:noAutofit/>
          </a:bodyPr>
          <a:lstStyle/>
          <a:p>
            <a:pPr lvl="0">
              <a:spcBef>
                <a:spcPts val="0"/>
              </a:spcBef>
              <a:buNone/>
            </a:pPr>
            <a:r>
              <a:rPr lang="en-US">
                <a:solidFill>
                  <a:schemeClr val="accent3"/>
                </a:solidFill>
              </a:rPr>
              <a:t>Evolution Video</a:t>
            </a:r>
          </a:p>
        </p:txBody>
      </p:sp>
      <p:sp>
        <p:nvSpPr>
          <p:cNvPr id="127" name="Shape 127" descr="Support Stated Clearly on Patreon: https://www.patreon.com/statedclearly  Evolution is often considered a complex and controversial topic but it's actually a very simple concept to understand. Watch this short animation to see how evolution works. Share it with your friends on Facebook who might be confused or may have been mislead about the evolutionary process.  You can learn more about genetics and evolution by visiting our website at http://www.statedclearly.com  This video is our first animation with illustrations from the talented Rosemary Mosco. If you don't already know her work, make sure to check out her website at http://BirdAndMoon.com You'll love her biology comics, posters and t-shirts.  This video features custom music by AD at Proof Avenue. Check his other work at http://ProofAvenue.com  Sources:  The definition of Evolution:  &quot;Genetic change in a population of organisms; in general, evolution leads to progressive change from simple to complex.&quot; - Biology, Seventh Edition, Raven, Johnson, Losos, Singer (college textbook) pg G-6 glossary  &quot;Descent with modification...change in the genetic composition of a population from generation to generation.&quot; - Biology Eighth Edition, Campbell, Reece (college textbook) pg G-14 glossary  &quot;Biological evolution, simply put, is descent with modification. This definition encompasses small-scale evolution (changes in gene frequency in a population from one generation to the next) and large-scale evolution (the descent of different species from a common ancestor over many generations). Evolution helps us to understand the history of life.&quot; University of California Berkley http://evolution.berkeley.edu/evosite/evo101/IIntro.shtml  Dogs evolved from wolves: http://news.bbc.co.uk/2/hi/science/nature/2498669.stm  Thanks to Hedvig Francke for providing Closed Captions in Swedish." title="What is Evolution?">
            <a:hlinkClick r:id="rId3"/>
          </p:cNvPr>
          <p:cNvSpPr/>
          <p:nvPr/>
        </p:nvSpPr>
        <p:spPr>
          <a:xfrm>
            <a:off x="742125" y="1715323"/>
            <a:ext cx="6669150" cy="5001876"/>
          </a:xfrm>
          <a:prstGeom prst="rect">
            <a:avLst/>
          </a:prstGeom>
          <a:blipFill>
            <a:blip r:embed="rId4">
              <a:alphaModFix/>
            </a:blip>
            <a:stretch>
              <a:fillRect/>
            </a:stretch>
          </a:blipFill>
          <a:ln>
            <a:noFill/>
          </a:ln>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385900" y="305796"/>
            <a:ext cx="7239000" cy="717899"/>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chemeClr val="accent4"/>
                </a:solidFill>
                <a:latin typeface="Trebuchet MS"/>
                <a:ea typeface="Trebuchet MS"/>
                <a:cs typeface="Trebuchet MS"/>
                <a:sym typeface="Trebuchet MS"/>
              </a:rPr>
              <a:t>BIOGEOGRAPHY (EVIDENCE)</a:t>
            </a:r>
          </a:p>
        </p:txBody>
      </p:sp>
      <p:sp>
        <p:nvSpPr>
          <p:cNvPr id="483" name="Shape 483"/>
          <p:cNvSpPr txBox="1">
            <a:spLocks noGrp="1"/>
          </p:cNvSpPr>
          <p:nvPr>
            <p:ph type="body" idx="1"/>
          </p:nvPr>
        </p:nvSpPr>
        <p:spPr>
          <a:xfrm>
            <a:off x="457200" y="1185200"/>
            <a:ext cx="7239000" cy="111299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dk2"/>
              </a:buClr>
              <a:buSzPct val="72999"/>
              <a:buFont typeface="Noto Symbol"/>
              <a:buChar char="⦿"/>
            </a:pPr>
            <a:r>
              <a:rPr lang="en-US" sz="2600" b="0" i="0" u="none" strike="noStrike" cap="none">
                <a:solidFill>
                  <a:schemeClr val="dk1"/>
                </a:solidFill>
                <a:latin typeface="Trebuchet MS"/>
                <a:ea typeface="Trebuchet MS"/>
                <a:cs typeface="Trebuchet MS"/>
                <a:sym typeface="Trebuchet MS"/>
              </a:rPr>
              <a:t>Mara- Native to South America</a:t>
            </a:r>
          </a:p>
          <a:p>
            <a:pPr marL="274320" marR="0" lvl="0" indent="-274320" algn="l" rtl="0">
              <a:spcBef>
                <a:spcPts val="600"/>
              </a:spcBef>
              <a:buClr>
                <a:schemeClr val="dk2"/>
              </a:buClr>
              <a:buSzPct val="72999"/>
              <a:buFont typeface="Noto Symbol"/>
              <a:buChar char="⦿"/>
            </a:pPr>
            <a:r>
              <a:rPr lang="en-US" sz="2600" b="0" i="0" u="none" strike="noStrike" cap="none">
                <a:solidFill>
                  <a:schemeClr val="dk1"/>
                </a:solidFill>
                <a:latin typeface="Trebuchet MS"/>
                <a:ea typeface="Trebuchet MS"/>
                <a:cs typeface="Trebuchet MS"/>
                <a:sym typeface="Trebuchet MS"/>
              </a:rPr>
              <a:t>Rabbit- Native to North America</a:t>
            </a:r>
          </a:p>
        </p:txBody>
      </p:sp>
      <p:pic>
        <p:nvPicPr>
          <p:cNvPr id="484" name="Shape 484"/>
          <p:cNvPicPr preferRelativeResize="0"/>
          <p:nvPr/>
        </p:nvPicPr>
        <p:blipFill rotWithShape="1">
          <a:blip r:embed="rId3">
            <a:alphaModFix/>
          </a:blip>
          <a:srcRect/>
          <a:stretch/>
        </p:blipFill>
        <p:spPr>
          <a:xfrm>
            <a:off x="558800" y="2298200"/>
            <a:ext cx="2209799" cy="1657500"/>
          </a:xfrm>
          <a:prstGeom prst="rect">
            <a:avLst/>
          </a:prstGeom>
          <a:noFill/>
          <a:ln>
            <a:noFill/>
          </a:ln>
        </p:spPr>
      </p:pic>
      <p:pic>
        <p:nvPicPr>
          <p:cNvPr id="485" name="Shape 485" descr="http://upload.wikimedia.org/wikipedia/commons/4/4f/Wild_rabbit_us.jpg"/>
          <p:cNvPicPr preferRelativeResize="0"/>
          <p:nvPr/>
        </p:nvPicPr>
        <p:blipFill rotWithShape="1">
          <a:blip r:embed="rId4">
            <a:alphaModFix/>
          </a:blip>
          <a:srcRect/>
          <a:stretch/>
        </p:blipFill>
        <p:spPr>
          <a:xfrm>
            <a:off x="3200400" y="2317325"/>
            <a:ext cx="2159099" cy="1619099"/>
          </a:xfrm>
          <a:prstGeom prst="rect">
            <a:avLst/>
          </a:prstGeom>
          <a:noFill/>
          <a:ln>
            <a:noFill/>
          </a:ln>
        </p:spPr>
      </p:pic>
      <p:pic>
        <p:nvPicPr>
          <p:cNvPr id="486" name="Shape 486" descr="http://upload.wikimedia.org/wikipedia/commons/f/f3/N%26SAmerica-pol.jpg"/>
          <p:cNvPicPr preferRelativeResize="0"/>
          <p:nvPr/>
        </p:nvPicPr>
        <p:blipFill rotWithShape="1">
          <a:blip r:embed="rId5">
            <a:alphaModFix/>
          </a:blip>
          <a:srcRect/>
          <a:stretch/>
        </p:blipFill>
        <p:spPr>
          <a:xfrm>
            <a:off x="6096425" y="2083925"/>
            <a:ext cx="2631299" cy="3960299"/>
          </a:xfrm>
          <a:prstGeom prst="rect">
            <a:avLst/>
          </a:prstGeom>
          <a:noFill/>
          <a:ln>
            <a:noFill/>
          </a:ln>
        </p:spPr>
      </p:pic>
      <p:sp>
        <p:nvSpPr>
          <p:cNvPr id="487" name="Shape 487"/>
          <p:cNvSpPr txBox="1"/>
          <p:nvPr/>
        </p:nvSpPr>
        <p:spPr>
          <a:xfrm>
            <a:off x="322750" y="4104725"/>
            <a:ext cx="5574000" cy="2511300"/>
          </a:xfrm>
          <a:prstGeom prst="rect">
            <a:avLst/>
          </a:prstGeom>
          <a:noFill/>
          <a:ln>
            <a:noFill/>
          </a:ln>
        </p:spPr>
        <p:txBody>
          <a:bodyPr lIns="91425" tIns="91425" rIns="91425" bIns="91425" anchor="t" anchorCtr="0">
            <a:noAutofit/>
          </a:bodyPr>
          <a:lstStyle/>
          <a:p>
            <a:pPr lvl="0" rtl="0">
              <a:spcBef>
                <a:spcPts val="0"/>
              </a:spcBef>
              <a:buNone/>
            </a:pPr>
            <a:r>
              <a:rPr lang="en-US" sz="1800">
                <a:solidFill>
                  <a:schemeClr val="dk1"/>
                </a:solidFill>
                <a:latin typeface="Times New Roman"/>
                <a:ea typeface="Times New Roman"/>
                <a:cs typeface="Times New Roman"/>
                <a:sym typeface="Times New Roman"/>
              </a:rPr>
              <a:t>The mara (Dolichotis patagonum) exists in a niche similar to that of the English rabbit (Oryctolagus cuniculus).</a:t>
            </a:r>
          </a:p>
          <a:p>
            <a:pPr lvl="0" rtl="0">
              <a:spcBef>
                <a:spcPts val="0"/>
              </a:spcBef>
              <a:buNone/>
            </a:pPr>
            <a:endParaRPr sz="1800">
              <a:solidFill>
                <a:schemeClr val="dk1"/>
              </a:solidFill>
              <a:latin typeface="Times New Roman"/>
              <a:ea typeface="Times New Roman"/>
              <a:cs typeface="Times New Roman"/>
              <a:sym typeface="Times New Roman"/>
            </a:endParaRPr>
          </a:p>
          <a:p>
            <a:pPr lvl="0">
              <a:spcBef>
                <a:spcPts val="0"/>
              </a:spcBef>
              <a:buClr>
                <a:schemeClr val="dk1"/>
              </a:buClr>
              <a:buSzPct val="61111"/>
              <a:buFont typeface="Arial"/>
              <a:buNone/>
            </a:pPr>
            <a:r>
              <a:rPr lang="en-US" sz="1800">
                <a:solidFill>
                  <a:schemeClr val="dk1"/>
                </a:solidFill>
                <a:latin typeface="Times New Roman"/>
                <a:ea typeface="Times New Roman"/>
                <a:cs typeface="Times New Roman"/>
                <a:sym typeface="Times New Roman"/>
              </a:rPr>
              <a:t>However, Darwin realized that the mara was more similar to other South American species than it was to the rabbit because it shared a closer ancestor with the South American animals.</a:t>
            </a:r>
          </a:p>
          <a:p>
            <a:pPr lvl="0">
              <a:spcBef>
                <a:spcPts val="0"/>
              </a:spcBef>
              <a:buClr>
                <a:schemeClr val="dk1"/>
              </a:buClr>
              <a:buSzPct val="61111"/>
              <a:buFont typeface="Arial"/>
              <a:buNone/>
            </a:pPr>
            <a:r>
              <a:rPr lang="en-US" sz="1800" b="1">
                <a:solidFill>
                  <a:schemeClr val="dk1"/>
                </a:solidFill>
                <a:latin typeface="Times New Roman"/>
                <a:ea typeface="Times New Roman"/>
                <a:cs typeface="Times New Roman"/>
                <a:sym typeface="Times New Roman"/>
              </a:rPr>
              <a:t>Let’s Echo Read Geographic Distribution p. 427-428</a:t>
            </a:r>
          </a:p>
          <a:p>
            <a:pPr lvl="0" rtl="0">
              <a:spcBef>
                <a:spcPts val="0"/>
              </a:spcBef>
              <a:buClr>
                <a:schemeClr val="dk1"/>
              </a:buClr>
              <a:buFont typeface="Arial"/>
              <a:buNone/>
            </a:pPr>
            <a:endParaRPr sz="1800">
              <a:solidFill>
                <a:schemeClr val="dk1"/>
              </a:solidFill>
              <a:latin typeface="Times New Roman"/>
              <a:ea typeface="Times New Roman"/>
              <a:cs typeface="Times New Roman"/>
              <a:sym typeface="Times New Roman"/>
            </a:endParaRPr>
          </a:p>
          <a:p>
            <a:pPr lvl="0">
              <a:spcBef>
                <a:spcPts val="0"/>
              </a:spcBef>
              <a:buNone/>
            </a:pP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457200" y="320046"/>
            <a:ext cx="7239000" cy="778800"/>
          </a:xfrm>
          <a:prstGeom prst="rect">
            <a:avLst/>
          </a:prstGeom>
        </p:spPr>
        <p:txBody>
          <a:bodyPr lIns="91425" tIns="91425" rIns="91425" bIns="91425" anchor="b" anchorCtr="0">
            <a:noAutofit/>
          </a:bodyPr>
          <a:lstStyle/>
          <a:p>
            <a:pPr lvl="0">
              <a:spcBef>
                <a:spcPts val="0"/>
              </a:spcBef>
              <a:buNone/>
            </a:pPr>
            <a:r>
              <a:rPr lang="en-US" sz="5400" b="0">
                <a:solidFill>
                  <a:schemeClr val="accent6"/>
                </a:solidFill>
                <a:latin typeface="Arial"/>
                <a:ea typeface="Arial"/>
                <a:cs typeface="Arial"/>
                <a:sym typeface="Arial"/>
              </a:rPr>
              <a:t>Biochemical Evidence</a:t>
            </a:r>
            <a:r>
              <a:rPr lang="en-US" sz="5400" b="0">
                <a:solidFill>
                  <a:srgbClr val="2F5897"/>
                </a:solidFill>
                <a:latin typeface="Arial"/>
                <a:ea typeface="Arial"/>
                <a:cs typeface="Arial"/>
                <a:sym typeface="Arial"/>
              </a:rPr>
              <a:t> </a:t>
            </a:r>
          </a:p>
        </p:txBody>
      </p:sp>
      <p:sp>
        <p:nvSpPr>
          <p:cNvPr id="494" name="Shape 494"/>
          <p:cNvSpPr txBox="1">
            <a:spLocks noGrp="1"/>
          </p:cNvSpPr>
          <p:nvPr>
            <p:ph type="body" idx="1"/>
          </p:nvPr>
        </p:nvSpPr>
        <p:spPr>
          <a:xfrm>
            <a:off x="5223300" y="1052750"/>
            <a:ext cx="2472899" cy="4186499"/>
          </a:xfrm>
          <a:prstGeom prst="rect">
            <a:avLst/>
          </a:prstGeom>
        </p:spPr>
        <p:txBody>
          <a:bodyPr lIns="91425" tIns="91425" rIns="91425" bIns="91425" anchor="t" anchorCtr="0">
            <a:noAutofit/>
          </a:bodyPr>
          <a:lstStyle/>
          <a:p>
            <a:pPr marL="0" lvl="0" indent="0" rtl="0">
              <a:lnSpc>
                <a:spcPct val="115000"/>
              </a:lnSpc>
              <a:spcBef>
                <a:spcPts val="500"/>
              </a:spcBef>
              <a:buNone/>
            </a:pPr>
            <a:r>
              <a:rPr lang="en-US" sz="1800">
                <a:solidFill>
                  <a:srgbClr val="434343"/>
                </a:solidFill>
                <a:latin typeface="Arial"/>
                <a:ea typeface="Arial"/>
                <a:cs typeface="Arial"/>
                <a:sym typeface="Arial"/>
              </a:rPr>
              <a:t>•  Let’s Echo Read Comparative Biochemistry</a:t>
            </a:r>
          </a:p>
          <a:p>
            <a:pPr marL="0" lvl="0" indent="0" rtl="0">
              <a:lnSpc>
                <a:spcPct val="115000"/>
              </a:lnSpc>
              <a:spcBef>
                <a:spcPts val="500"/>
              </a:spcBef>
              <a:buNone/>
            </a:pPr>
            <a:r>
              <a:rPr lang="en-US" sz="1800">
                <a:solidFill>
                  <a:srgbClr val="434343"/>
                </a:solidFill>
                <a:latin typeface="Arial"/>
                <a:ea typeface="Arial"/>
                <a:cs typeface="Arial"/>
                <a:sym typeface="Arial"/>
              </a:rPr>
              <a:t>p.427</a:t>
            </a:r>
          </a:p>
          <a:p>
            <a:pPr marL="0" lvl="0" indent="0" rtl="0">
              <a:lnSpc>
                <a:spcPct val="115000"/>
              </a:lnSpc>
              <a:spcBef>
                <a:spcPts val="500"/>
              </a:spcBef>
              <a:buNone/>
            </a:pPr>
            <a:endParaRPr sz="1800">
              <a:solidFill>
                <a:srgbClr val="434343"/>
              </a:solidFill>
              <a:latin typeface="Arial"/>
              <a:ea typeface="Arial"/>
              <a:cs typeface="Arial"/>
              <a:sym typeface="Arial"/>
            </a:endParaRPr>
          </a:p>
          <a:p>
            <a:pPr marL="0" lvl="0" indent="0" rtl="0">
              <a:lnSpc>
                <a:spcPct val="115000"/>
              </a:lnSpc>
              <a:spcBef>
                <a:spcPts val="500"/>
              </a:spcBef>
              <a:buNone/>
            </a:pPr>
            <a:r>
              <a:rPr lang="en-US" sz="1800">
                <a:solidFill>
                  <a:srgbClr val="434343"/>
                </a:solidFill>
                <a:latin typeface="Arial"/>
                <a:ea typeface="Arial"/>
                <a:cs typeface="Arial"/>
                <a:sym typeface="Arial"/>
              </a:rPr>
              <a:t>Discuss what is this saying with your A/B Partner.</a:t>
            </a:r>
          </a:p>
          <a:p>
            <a:pPr lvl="0">
              <a:spcBef>
                <a:spcPts val="0"/>
              </a:spcBef>
              <a:buNone/>
            </a:pPr>
            <a:endParaRPr/>
          </a:p>
        </p:txBody>
      </p:sp>
      <p:pic>
        <p:nvPicPr>
          <p:cNvPr id="495" name="Shape 495"/>
          <p:cNvPicPr preferRelativeResize="0"/>
          <p:nvPr/>
        </p:nvPicPr>
        <p:blipFill>
          <a:blip r:embed="rId3">
            <a:alphaModFix/>
          </a:blip>
          <a:stretch>
            <a:fillRect/>
          </a:stretch>
        </p:blipFill>
        <p:spPr>
          <a:xfrm>
            <a:off x="364650" y="1052750"/>
            <a:ext cx="4688879" cy="41864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457200" y="320046"/>
            <a:ext cx="7239000" cy="778800"/>
          </a:xfrm>
          <a:prstGeom prst="rect">
            <a:avLst/>
          </a:prstGeom>
        </p:spPr>
        <p:txBody>
          <a:bodyPr lIns="91425" tIns="91425" rIns="91425" bIns="91425" anchor="b" anchorCtr="0">
            <a:noAutofit/>
          </a:bodyPr>
          <a:lstStyle/>
          <a:p>
            <a:pPr lvl="0" rtl="0">
              <a:spcBef>
                <a:spcPts val="0"/>
              </a:spcBef>
              <a:buNone/>
            </a:pPr>
            <a:r>
              <a:rPr lang="en-US" sz="5400" b="0">
                <a:solidFill>
                  <a:schemeClr val="accent6"/>
                </a:solidFill>
                <a:latin typeface="Arial"/>
                <a:ea typeface="Arial"/>
                <a:cs typeface="Arial"/>
                <a:sym typeface="Arial"/>
              </a:rPr>
              <a:t>Biochemical Evidence</a:t>
            </a:r>
            <a:r>
              <a:rPr lang="en-US" sz="5400" b="0">
                <a:solidFill>
                  <a:srgbClr val="2F5897"/>
                </a:solidFill>
                <a:latin typeface="Arial"/>
                <a:ea typeface="Arial"/>
                <a:cs typeface="Arial"/>
                <a:sym typeface="Arial"/>
              </a:rPr>
              <a:t> </a:t>
            </a:r>
          </a:p>
        </p:txBody>
      </p:sp>
      <p:sp>
        <p:nvSpPr>
          <p:cNvPr id="502" name="Shape 502"/>
          <p:cNvSpPr txBox="1">
            <a:spLocks noGrp="1"/>
          </p:cNvSpPr>
          <p:nvPr>
            <p:ph type="body" idx="1"/>
          </p:nvPr>
        </p:nvSpPr>
        <p:spPr>
          <a:xfrm>
            <a:off x="5223300" y="1052750"/>
            <a:ext cx="2472900" cy="4186500"/>
          </a:xfrm>
          <a:prstGeom prst="rect">
            <a:avLst/>
          </a:prstGeom>
        </p:spPr>
        <p:txBody>
          <a:bodyPr lIns="91425" tIns="91425" rIns="91425" bIns="91425" anchor="t" anchorCtr="0">
            <a:noAutofit/>
          </a:bodyPr>
          <a:lstStyle/>
          <a:p>
            <a:pPr marL="0" lvl="0" indent="0" rtl="0">
              <a:lnSpc>
                <a:spcPct val="115000"/>
              </a:lnSpc>
              <a:spcBef>
                <a:spcPts val="500"/>
              </a:spcBef>
              <a:buNone/>
            </a:pPr>
            <a:r>
              <a:rPr lang="en-US" sz="1800">
                <a:solidFill>
                  <a:srgbClr val="434343"/>
                </a:solidFill>
                <a:latin typeface="Arial"/>
                <a:ea typeface="Arial"/>
                <a:cs typeface="Arial"/>
                <a:sym typeface="Arial"/>
              </a:rPr>
              <a:t>• Common ancestry can be seen in the complex metabolic molecules that many different organisms share.</a:t>
            </a:r>
          </a:p>
          <a:p>
            <a:pPr marL="0" lvl="0" indent="0" rtl="0">
              <a:lnSpc>
                <a:spcPct val="115000"/>
              </a:lnSpc>
              <a:spcBef>
                <a:spcPts val="500"/>
              </a:spcBef>
              <a:buNone/>
            </a:pPr>
            <a:endParaRPr sz="1800">
              <a:solidFill>
                <a:srgbClr val="434343"/>
              </a:solidFill>
              <a:latin typeface="Arial"/>
              <a:ea typeface="Arial"/>
              <a:cs typeface="Arial"/>
              <a:sym typeface="Arial"/>
            </a:endParaRPr>
          </a:p>
          <a:p>
            <a:pPr marL="0" lvl="0" indent="-69850" rtl="0">
              <a:lnSpc>
                <a:spcPct val="115000"/>
              </a:lnSpc>
              <a:spcBef>
                <a:spcPts val="500"/>
              </a:spcBef>
              <a:buClr>
                <a:schemeClr val="dk1"/>
              </a:buClr>
              <a:buSzPct val="61111"/>
              <a:buFont typeface="Arial"/>
              <a:buNone/>
            </a:pPr>
            <a:r>
              <a:rPr lang="en-US" sz="1800">
                <a:solidFill>
                  <a:srgbClr val="434343"/>
                </a:solidFill>
                <a:latin typeface="Arial"/>
                <a:ea typeface="Arial"/>
                <a:cs typeface="Arial"/>
                <a:sym typeface="Arial"/>
              </a:rPr>
              <a:t>• Comparison of the DNA or RNA of different species produce biochemical evidence for evolution</a:t>
            </a:r>
          </a:p>
          <a:p>
            <a:pPr lvl="0" rtl="0">
              <a:spcBef>
                <a:spcPts val="0"/>
              </a:spcBef>
              <a:buNone/>
            </a:pPr>
            <a:endParaRPr/>
          </a:p>
        </p:txBody>
      </p:sp>
      <p:pic>
        <p:nvPicPr>
          <p:cNvPr id="503" name="Shape 503"/>
          <p:cNvPicPr preferRelativeResize="0"/>
          <p:nvPr/>
        </p:nvPicPr>
        <p:blipFill>
          <a:blip r:embed="rId3">
            <a:alphaModFix/>
          </a:blip>
          <a:stretch>
            <a:fillRect/>
          </a:stretch>
        </p:blipFill>
        <p:spPr>
          <a:xfrm>
            <a:off x="364650" y="1052750"/>
            <a:ext cx="4688879" cy="4186499"/>
          </a:xfrm>
          <a:prstGeom prst="rect">
            <a:avLst/>
          </a:prstGeom>
          <a:noFill/>
          <a:ln>
            <a:noFill/>
          </a:ln>
        </p:spPr>
      </p:pic>
      <p:sp>
        <p:nvSpPr>
          <p:cNvPr id="504" name="Shape 504"/>
          <p:cNvSpPr txBox="1"/>
          <p:nvPr/>
        </p:nvSpPr>
        <p:spPr>
          <a:xfrm>
            <a:off x="273075" y="5475400"/>
            <a:ext cx="7482300" cy="1071300"/>
          </a:xfrm>
          <a:prstGeom prst="rect">
            <a:avLst/>
          </a:prstGeom>
          <a:noFill/>
          <a:ln>
            <a:noFill/>
          </a:ln>
        </p:spPr>
        <p:txBody>
          <a:bodyPr lIns="91425" tIns="91425" rIns="91425" bIns="91425" anchor="t" anchorCtr="0">
            <a:noAutofit/>
          </a:bodyPr>
          <a:lstStyle/>
          <a:p>
            <a:pPr lvl="0" rtl="0">
              <a:lnSpc>
                <a:spcPct val="115000"/>
              </a:lnSpc>
              <a:spcBef>
                <a:spcPts val="600"/>
              </a:spcBef>
              <a:buNone/>
            </a:pPr>
            <a:r>
              <a:rPr lang="en-US" sz="1800">
                <a:solidFill>
                  <a:srgbClr val="434343"/>
                </a:solidFill>
              </a:rPr>
              <a:t>• Comparisons of the similarities in amino acids and other molecules across species reflect evolutionary patterns seen in comparative anatomy and in the fossil record.</a:t>
            </a:r>
          </a:p>
          <a:p>
            <a:pPr lvl="0" rtl="0">
              <a:spcBef>
                <a:spcPts val="0"/>
              </a:spcBef>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457200" y="320045"/>
            <a:ext cx="7239000" cy="650400"/>
          </a:xfrm>
          <a:prstGeom prst="rect">
            <a:avLst/>
          </a:prstGeom>
        </p:spPr>
        <p:txBody>
          <a:bodyPr lIns="91425" tIns="91425" rIns="91425" bIns="91425" anchor="b" anchorCtr="0">
            <a:noAutofit/>
          </a:bodyPr>
          <a:lstStyle/>
          <a:p>
            <a:pPr lvl="0">
              <a:spcBef>
                <a:spcPts val="0"/>
              </a:spcBef>
              <a:buNone/>
            </a:pPr>
            <a:r>
              <a:rPr lang="en-US" sz="5400" b="0">
                <a:solidFill>
                  <a:schemeClr val="accent6"/>
                </a:solidFill>
                <a:latin typeface="Arial"/>
                <a:ea typeface="Arial"/>
                <a:cs typeface="Arial"/>
                <a:sym typeface="Arial"/>
              </a:rPr>
              <a:t>Biochemical Evidence</a:t>
            </a:r>
            <a:r>
              <a:rPr lang="en-US" sz="5400" b="0">
                <a:solidFill>
                  <a:srgbClr val="2F5897"/>
                </a:solidFill>
                <a:latin typeface="Arial"/>
                <a:ea typeface="Arial"/>
                <a:cs typeface="Arial"/>
                <a:sym typeface="Arial"/>
              </a:rPr>
              <a:t> </a:t>
            </a:r>
          </a:p>
        </p:txBody>
      </p:sp>
      <p:pic>
        <p:nvPicPr>
          <p:cNvPr id="511" name="Shape 511"/>
          <p:cNvPicPr preferRelativeResize="0"/>
          <p:nvPr/>
        </p:nvPicPr>
        <p:blipFill>
          <a:blip r:embed="rId3">
            <a:alphaModFix/>
          </a:blip>
          <a:stretch>
            <a:fillRect/>
          </a:stretch>
        </p:blipFill>
        <p:spPr>
          <a:xfrm>
            <a:off x="142875" y="1867037"/>
            <a:ext cx="8858250" cy="4772025"/>
          </a:xfrm>
          <a:prstGeom prst="rect">
            <a:avLst/>
          </a:prstGeom>
          <a:noFill/>
          <a:ln>
            <a:noFill/>
          </a:ln>
        </p:spPr>
      </p:pic>
      <p:sp>
        <p:nvSpPr>
          <p:cNvPr id="512" name="Shape 512"/>
          <p:cNvSpPr txBox="1"/>
          <p:nvPr/>
        </p:nvSpPr>
        <p:spPr>
          <a:xfrm>
            <a:off x="540225" y="924775"/>
            <a:ext cx="7114500" cy="6504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39285"/>
              <a:buFont typeface="Arial"/>
              <a:buNone/>
            </a:pPr>
            <a:r>
              <a:rPr lang="en-US" sz="2800">
                <a:solidFill>
                  <a:schemeClr val="dk1"/>
                </a:solidFill>
              </a:rPr>
              <a:t>For example, chimp DNA and human DNA are 98.2% similar!</a:t>
            </a:r>
          </a:p>
          <a:p>
            <a:pPr lvl="0">
              <a:spcBef>
                <a:spcPts val="0"/>
              </a:spcBef>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457200" y="38100"/>
            <a:ext cx="7239000" cy="11430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420" b="1" i="0" u="none" strike="noStrike" cap="none">
                <a:solidFill>
                  <a:schemeClr val="accent6"/>
                </a:solidFill>
                <a:latin typeface="Trebuchet MS"/>
                <a:ea typeface="Trebuchet MS"/>
                <a:cs typeface="Trebuchet MS"/>
                <a:sym typeface="Trebuchet MS"/>
              </a:rPr>
              <a:t>TYPES OF ADAPTATION</a:t>
            </a:r>
            <a:br>
              <a:rPr lang="en-US" sz="3420" b="1" i="0" u="none" strike="noStrike" cap="none">
                <a:solidFill>
                  <a:schemeClr val="accent6"/>
                </a:solidFill>
                <a:latin typeface="Trebuchet MS"/>
                <a:ea typeface="Trebuchet MS"/>
                <a:cs typeface="Trebuchet MS"/>
                <a:sym typeface="Trebuchet MS"/>
              </a:rPr>
            </a:br>
            <a:r>
              <a:rPr lang="en-US" sz="3420" b="1" i="0" u="none" strike="noStrike" cap="none">
                <a:solidFill>
                  <a:schemeClr val="accent6"/>
                </a:solidFill>
                <a:latin typeface="Trebuchet MS"/>
                <a:ea typeface="Trebuchet MS"/>
                <a:cs typeface="Trebuchet MS"/>
                <a:sym typeface="Trebuchet MS"/>
              </a:rPr>
              <a:t>MIMICRY AND CAMOUFLAGE 7mins</a:t>
            </a:r>
          </a:p>
        </p:txBody>
      </p:sp>
      <p:sp>
        <p:nvSpPr>
          <p:cNvPr id="518" name="Shape 518" descr="Hiding, camouflage &amp; mimicry. Part 16 of my DVD, &quot;Reef Life of the Andaman&quot;, available at http://www.bubblevision.com/marine-life-DVD.htm or view the whole 2-hour video at http://www.youtube.com/watch?v=8ncUVddkK3Q  In this video we look at how fishes and other marine life use different strategies for hiding themselves from both predators and prey.  First we see how the pastel tilefish, Hoplolatilus fronticinctus, hides by diving into enormous piles of rubble that it has built at dive sites in the depths of the Mergui Archipelago in Burma (Myanmar).  Then we look at how the dwarf whipray, Himantura walga, and bluespotted stingray, Neotrygon kuhlii, camouflage themselves under sand on the seabed at various locations in Thailand including the Similan Islands.  The day octopus, Octopous cyanea, shows us how it ejects ink as a decoy so it can make its escape.  Mimicry is a clever way that marine life hides its presence. We see how the straightstick pipefish, Trachyrhamphus longirostris, mimics sea whips to avoid detection, and how the ornate ghost pipefish, Solenostomus paradoxus, can change its body coloration and orientation to mimic its surroundings.  The giant frogfish, Antennarius commerson, is an ambush predator. They mimic sponges and their slender dorsal spine, the illicium, is waved around like a tiny fishing rod. Bypassers attracted to the lure at the end of the illicium are engulfed by the huge mouth in a fraction of a second. They are also known as anglerfish.  Scorpionfish and stonefish are also ambush predators. They blend in perfectly with their environment so they can pounce on their unsuspecting prey, but have venomous spines as an extra defence. We see a moray eel colliding with a stonefish at Thailand's Boonsung wreck.  The following closed captions/subtitles are available by clicking the CC button under the video:  NARRATION / COMMENTARY: - English - German (Deutscher Kommentar) - Spanish (Narración en Español)  MARINE LIFE &amp; DIVE SITE NAMES - Dutch (Nederlandse Namen) - English - German (Deutsche Bezeichnungen) - Thai ( ชื่อภาษาไทย &amp; จุดดำน้ำ )  Please get in touch with me if you would like to help translate the narration or marine life names into other languages.  Thanks to Coded for the first music track, &quot;Pattern Errors&quot;, and to Toao (SOILSOUND Music Publishing LLC, http://www.soilsound.com) for the second music track, &quot;Starbeam&quot;.  I have more scuba diving videos and underwater footage on my website at: http://www.bubblevision.com  I post updates about my videos, and interesting underwater videos from other filmmakers here: http://www.facebook.com/bubblevision http://www.twitter.com/nicholashope  Thanks to Santana Diving of Phuket (http://www.santanaphuket.com), to Elfi and Uli Erfort and Daniel Bruehwiler for help with the German translation, and to Frank Nelissen for the Dutch subtitles.  Full list of fishes and dive sites featured in this video:  00:00 Bigeye Trevally, Caranx sexfasciatus, Richelieu Rock 00:06 Pastel Tilefish, Hoplolatilus fronticinctus, South Twin 00:40 Dwarf Whipray, Himantura walga, Boonsung Wreck 01:09 Bluespotted Stingray, Neotrygon kuhlii, Shark Point 01:19 Bluespotted Stingray, Neotrygon kuhlii, Shark Fin Reef, Similans 01:27 Bluespotted Stingray, Neotrygon kuhlii, East of Eden 01:35 Day Octopus, Octopus cyanea, Fan Forest Pinnacle 01:55 Straightstick Pipefish, Trachyrhamphus longirostris, Lucy's Reef, Racha Yai 02:03 Straightstick Pipefish, Trachyrhamphus longirostris, Shark Cave 02:20 Ornate Ghost Pipefish, Solenostomus paradoxus, Koh Bida Nai 02:35 Ornate Ghost Pipefish, Solenostomus paradoxus, Koh Bon 02:46 Ornate Ghost Pipefish, Solenostomus paradoxus, Richelieu Rock 02:59 Cheeklined Wrasse (juvenile), Oxycheilinus digramma, Racha Noi 03:11 Giant Frogfish, Antennarius commerson, Richelieu Rock 03:26 Giant Frogfish, Antennarius commerson, East of Eden 03:31 Giant Frogfish, Antennarius commerson, Western Rocky Island 03:49 Giant Frogfish, Antennarius commerson, Richelieu Rock 03:55 Giant Frogfish, Antennarius commerson, East of Eden 04:06 Tassled Scorpionfish, Scorpaenopsis oxycephala, Richelieu Rock 04:28 Tassled Scorpionfish, Scorpaenopsis oxycephala, Staghorn Reef 04:33 Tassled Scorpionfish, Scorpaenopsis oxycephala, Koh Bon 04:37 Tassled Scorpionfish, Scorpaenopsis oxycephala, Black Rock 04:42 Tassled Scorpionfish, Scorpaenopsis oxycephala, Bungalow Bay, Racha Yai 04:49 Tassled Scorpionfish, Scorpaenopsis oxycephala, Richelieu Rock 04:59 Devil Scorpionfish, Scorpaenopsis diabolus, Koh Bon 05:04 Devil Scorpionfish, Scorpaenopsis diabolus, Shark Cave 05:14 Devil Scorpionfish, Scorpaenopsis diabolus, Richelieu Rock 05:19 Devil Scorpionfish, Scorpaenopsis diabolus, Shark Cave 05:24 Devil Scorpionfish, Scorpaenopsis diabolus, Black Rock 05:34 Stonefish, Synanceia verrucosa, Boonsung Wreck 06:08 King Cruiser Wreck" title="Hiding, Camouflage &amp; Mimicry - Reef Life of the Andaman - Part 16">
            <a:hlinkClick r:id="rId3"/>
          </p:cNvPr>
          <p:cNvSpPr/>
          <p:nvPr/>
        </p:nvSpPr>
        <p:spPr>
          <a:xfrm>
            <a:off x="574600" y="1382475"/>
            <a:ext cx="6840050" cy="4360812"/>
          </a:xfrm>
          <a:prstGeom prst="rect">
            <a:avLst/>
          </a:prstGeom>
          <a:blipFill>
            <a:blip r:embed="rId4">
              <a:alphaModFix/>
            </a:blip>
            <a:stretch>
              <a:fillRect/>
            </a:stretch>
          </a:blipFill>
          <a:ln>
            <a:noFill/>
          </a:ln>
        </p:spPr>
      </p:sp>
      <p:sp>
        <p:nvSpPr>
          <p:cNvPr id="519" name="Shape 519"/>
          <p:cNvSpPr txBox="1"/>
          <p:nvPr/>
        </p:nvSpPr>
        <p:spPr>
          <a:xfrm>
            <a:off x="341200" y="5978625"/>
            <a:ext cx="7522200" cy="646199"/>
          </a:xfrm>
          <a:prstGeom prst="rect">
            <a:avLst/>
          </a:prstGeom>
          <a:noFill/>
          <a:ln>
            <a:noFill/>
          </a:ln>
        </p:spPr>
        <p:txBody>
          <a:bodyPr lIns="91425" tIns="91425" rIns="91425" bIns="91425" anchor="t" anchorCtr="0">
            <a:noAutofit/>
          </a:bodyPr>
          <a:lstStyle/>
          <a:p>
            <a:pPr lvl="0">
              <a:spcBef>
                <a:spcPts val="0"/>
              </a:spcBef>
              <a:buNone/>
            </a:pPr>
            <a:r>
              <a:rPr lang="en-US" b="1"/>
              <a:t>Be able to come up with a definition of mimicry and camouflage from the examples in the video.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457200" y="320044"/>
            <a:ext cx="7239000" cy="5241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420" b="1" i="0" u="none" strike="noStrike" cap="none">
                <a:solidFill>
                  <a:schemeClr val="accent4"/>
                </a:solidFill>
                <a:latin typeface="Trebuchet MS"/>
                <a:ea typeface="Trebuchet MS"/>
                <a:cs typeface="Trebuchet MS"/>
                <a:sym typeface="Trebuchet MS"/>
              </a:rPr>
              <a:t>COME UP WITH A DEFINITION OF</a:t>
            </a:r>
          </a:p>
        </p:txBody>
      </p:sp>
      <p:sp>
        <p:nvSpPr>
          <p:cNvPr id="525" name="Shape 525"/>
          <p:cNvSpPr txBox="1">
            <a:spLocks noGrp="1"/>
          </p:cNvSpPr>
          <p:nvPr>
            <p:ph type="body" idx="1"/>
          </p:nvPr>
        </p:nvSpPr>
        <p:spPr>
          <a:xfrm>
            <a:off x="457200" y="987723"/>
            <a:ext cx="7239000" cy="5468100"/>
          </a:xfrm>
          <a:prstGeom prst="rect">
            <a:avLst/>
          </a:prstGeom>
          <a:noFill/>
          <a:ln>
            <a:noFill/>
          </a:ln>
        </p:spPr>
        <p:txBody>
          <a:bodyPr lIns="91425" tIns="45700" rIns="91425" bIns="45700" anchor="t" anchorCtr="0">
            <a:noAutofit/>
          </a:bodyPr>
          <a:lstStyle/>
          <a:p>
            <a:pPr marL="0" lvl="0" indent="-69850" rtl="0">
              <a:lnSpc>
                <a:spcPct val="180000"/>
              </a:lnSpc>
              <a:spcBef>
                <a:spcPts val="0"/>
              </a:spcBef>
              <a:spcAft>
                <a:spcPts val="1800"/>
              </a:spcAft>
              <a:buClr>
                <a:schemeClr val="dk1"/>
              </a:buClr>
              <a:buSzPct val="45833"/>
              <a:buFont typeface="Arial"/>
              <a:buNone/>
            </a:pPr>
            <a:r>
              <a:rPr lang="en-US" sz="2400" b="1">
                <a:solidFill>
                  <a:srgbClr val="383939"/>
                </a:solidFill>
                <a:highlight>
                  <a:srgbClr val="FFFFFF"/>
                </a:highlight>
                <a:latin typeface="Arial"/>
                <a:ea typeface="Arial"/>
                <a:cs typeface="Arial"/>
                <a:sym typeface="Arial"/>
              </a:rPr>
              <a:t>Camouflage </a:t>
            </a:r>
            <a:r>
              <a:rPr lang="en-US" sz="2400">
                <a:solidFill>
                  <a:srgbClr val="383939"/>
                </a:solidFill>
                <a:highlight>
                  <a:srgbClr val="FFFFFF"/>
                </a:highlight>
                <a:latin typeface="Arial"/>
                <a:ea typeface="Arial"/>
                <a:cs typeface="Arial"/>
                <a:sym typeface="Arial"/>
              </a:rPr>
              <a:t>refers to an animal’s natural resemblance to another object or their ability to change their appearance to be similar to something else.</a:t>
            </a:r>
          </a:p>
          <a:p>
            <a:pPr marL="0" lvl="0" indent="-69850" rtl="0">
              <a:lnSpc>
                <a:spcPct val="180000"/>
              </a:lnSpc>
              <a:spcBef>
                <a:spcPts val="0"/>
              </a:spcBef>
              <a:spcAft>
                <a:spcPts val="1800"/>
              </a:spcAft>
              <a:buClr>
                <a:schemeClr val="dk1"/>
              </a:buClr>
              <a:buSzPct val="45833"/>
              <a:buFont typeface="Arial"/>
              <a:buNone/>
            </a:pPr>
            <a:r>
              <a:rPr lang="en-US" sz="2400" b="1">
                <a:solidFill>
                  <a:srgbClr val="383939"/>
                </a:solidFill>
                <a:highlight>
                  <a:srgbClr val="FFFFFF"/>
                </a:highlight>
                <a:latin typeface="Arial"/>
                <a:ea typeface="Arial"/>
                <a:cs typeface="Arial"/>
                <a:sym typeface="Arial"/>
              </a:rPr>
              <a:t>Mimicry</a:t>
            </a:r>
            <a:r>
              <a:rPr lang="en-US" sz="2400">
                <a:solidFill>
                  <a:srgbClr val="383939"/>
                </a:solidFill>
                <a:highlight>
                  <a:srgbClr val="FFFFFF"/>
                </a:highlight>
                <a:latin typeface="Arial"/>
                <a:ea typeface="Arial"/>
                <a:cs typeface="Arial"/>
                <a:sym typeface="Arial"/>
              </a:rPr>
              <a:t> occurs when animals of different species look alike. This can be a defensive mechanism but it can also be due to convergent evolution.</a:t>
            </a:r>
          </a:p>
          <a:p>
            <a:pPr marL="0" marR="0" lvl="0" indent="0" algn="l" rtl="0">
              <a:spcBef>
                <a:spcPts val="0"/>
              </a:spcBef>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457200" y="320039"/>
            <a:ext cx="7239000" cy="11430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a:solidFill>
                  <a:schemeClr val="accent3"/>
                </a:solidFill>
              </a:rPr>
              <a:t>What have we learned...</a:t>
            </a:r>
          </a:p>
        </p:txBody>
      </p:sp>
      <p:sp>
        <p:nvSpPr>
          <p:cNvPr id="531" name="Shape 531"/>
          <p:cNvSpPr txBox="1">
            <a:spLocks noGrp="1"/>
          </p:cNvSpPr>
          <p:nvPr>
            <p:ph type="body" idx="1"/>
          </p:nvPr>
        </p:nvSpPr>
        <p:spPr>
          <a:xfrm>
            <a:off x="457200" y="1609416"/>
            <a:ext cx="7239000" cy="484632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dk2"/>
              </a:buClr>
              <a:buSzPct val="72999"/>
              <a:buFont typeface="Noto Symbol"/>
              <a:buChar char="⦿"/>
            </a:pPr>
            <a:r>
              <a:rPr lang="en-US" sz="2600" b="0" i="0" u="none" strike="noStrike" cap="none">
                <a:solidFill>
                  <a:schemeClr val="dk1"/>
                </a:solidFill>
                <a:latin typeface="Trebuchet MS"/>
                <a:ea typeface="Trebuchet MS"/>
                <a:cs typeface="Trebuchet MS"/>
                <a:sym typeface="Trebuchet MS"/>
              </a:rPr>
              <a:t>So far we have learned about many different types of evidence for the theory of evolution. What piece of evidence do you think is strongest for the theory of evolution?</a:t>
            </a:r>
          </a:p>
          <a:p>
            <a:pPr marL="274320" marR="0" lvl="0" indent="-274320" algn="l" rtl="0">
              <a:spcBef>
                <a:spcPts val="600"/>
              </a:spcBef>
              <a:buClr>
                <a:schemeClr val="dk2"/>
              </a:buClr>
              <a:buSzPct val="72999"/>
              <a:buFont typeface="Noto Symbol"/>
              <a:buNone/>
            </a:pPr>
            <a:endParaRPr sz="2600" b="0" i="0" u="none" strike="noStrike" cap="none">
              <a:solidFill>
                <a:schemeClr val="dk1"/>
              </a:solidFill>
              <a:latin typeface="Trebuchet MS"/>
              <a:ea typeface="Trebuchet MS"/>
              <a:cs typeface="Trebuchet MS"/>
              <a:sym typeface="Trebuchet MS"/>
            </a:endParaRPr>
          </a:p>
          <a:p>
            <a:pPr marL="274320" marR="0" lvl="0" indent="-274320" algn="l" rtl="0">
              <a:spcBef>
                <a:spcPts val="600"/>
              </a:spcBef>
              <a:buClr>
                <a:schemeClr val="dk2"/>
              </a:buClr>
              <a:buSzPct val="72999"/>
              <a:buFont typeface="Noto Symbol"/>
              <a:buChar char="⦿"/>
            </a:pPr>
            <a:r>
              <a:rPr lang="en-US" sz="2600" b="0" i="0" u="none" strike="noStrike" cap="none">
                <a:solidFill>
                  <a:schemeClr val="dk1"/>
                </a:solidFill>
                <a:latin typeface="Trebuchet MS"/>
                <a:ea typeface="Trebuchet MS"/>
                <a:cs typeface="Trebuchet MS"/>
                <a:sym typeface="Trebuchet MS"/>
              </a:rPr>
              <a:t>Evidence suggests that the bones in bird wings share a number of features with the bones of dinosaur arms. Based on this evidence, what hypothesis could you make about the evolutionary relationship between birds and dinosaurs?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457200" y="320039"/>
            <a:ext cx="7239000" cy="1143000"/>
          </a:xfrm>
          <a:prstGeom prst="rect">
            <a:avLst/>
          </a:prstGeom>
        </p:spPr>
        <p:txBody>
          <a:bodyPr lIns="91425" tIns="91425" rIns="91425" bIns="91425" anchor="b" anchorCtr="0">
            <a:noAutofit/>
          </a:bodyPr>
          <a:lstStyle/>
          <a:p>
            <a:pPr lvl="0">
              <a:spcBef>
                <a:spcPts val="0"/>
              </a:spcBef>
              <a:buNone/>
            </a:pPr>
            <a:r>
              <a:rPr lang="en-US">
                <a:solidFill>
                  <a:srgbClr val="E69138"/>
                </a:solidFill>
              </a:rPr>
              <a:t>EOC Practice Questions</a:t>
            </a:r>
          </a:p>
        </p:txBody>
      </p:sp>
      <p:sp>
        <p:nvSpPr>
          <p:cNvPr id="538" name="Shape 538"/>
          <p:cNvSpPr txBox="1">
            <a:spLocks noGrp="1"/>
          </p:cNvSpPr>
          <p:nvPr>
            <p:ph type="body" idx="1"/>
          </p:nvPr>
        </p:nvSpPr>
        <p:spPr>
          <a:xfrm>
            <a:off x="457200" y="1609416"/>
            <a:ext cx="7239000" cy="4846200"/>
          </a:xfrm>
          <a:prstGeom prst="rect">
            <a:avLst/>
          </a:prstGeom>
        </p:spPr>
        <p:txBody>
          <a:bodyPr lIns="91425" tIns="91425" rIns="91425" bIns="91425" anchor="t" anchorCtr="0">
            <a:noAutofit/>
          </a:bodyPr>
          <a:lstStyle/>
          <a:p>
            <a:pPr lvl="0">
              <a:spcBef>
                <a:spcPts val="0"/>
              </a:spcBef>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214825" y="348570"/>
            <a:ext cx="7239000" cy="6768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chemeClr val="accent4"/>
                </a:solidFill>
                <a:latin typeface="Trebuchet MS"/>
                <a:ea typeface="Trebuchet MS"/>
                <a:cs typeface="Trebuchet MS"/>
                <a:sym typeface="Trebuchet MS"/>
              </a:rPr>
              <a:t>EXIT TICKET</a:t>
            </a:r>
          </a:p>
        </p:txBody>
      </p:sp>
      <p:sp>
        <p:nvSpPr>
          <p:cNvPr id="544" name="Shape 544"/>
          <p:cNvSpPr txBox="1">
            <a:spLocks noGrp="1"/>
          </p:cNvSpPr>
          <p:nvPr>
            <p:ph type="body" idx="1"/>
          </p:nvPr>
        </p:nvSpPr>
        <p:spPr>
          <a:xfrm>
            <a:off x="457200" y="1609416"/>
            <a:ext cx="7239000" cy="4846199"/>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buClr>
                <a:schemeClr val="dk2"/>
              </a:buClr>
              <a:buSzPct val="73000"/>
              <a:buFont typeface="Noto Symbol"/>
              <a:buChar char="⦿"/>
            </a:pPr>
            <a:r>
              <a:rPr lang="en-US" sz="3600" b="0" i="0" u="none" strike="noStrike" cap="none">
                <a:solidFill>
                  <a:schemeClr val="dk1"/>
                </a:solidFill>
                <a:latin typeface="Trebuchet MS"/>
                <a:ea typeface="Trebuchet MS"/>
                <a:cs typeface="Trebuchet MS"/>
                <a:sym typeface="Trebuchet MS"/>
              </a:rPr>
              <a:t> List all the current evidence for evolution. </a:t>
            </a:r>
            <a:r>
              <a:rPr lang="en-US" sz="3600"/>
              <a:t>See Text pages 423-430.</a:t>
            </a:r>
          </a:p>
          <a:p>
            <a:pPr marL="0" marR="0" lvl="0" indent="0" algn="l" rtl="0">
              <a:lnSpc>
                <a:spcPct val="90000"/>
              </a:lnSpc>
              <a:spcBef>
                <a:spcPts val="600"/>
              </a:spcBef>
              <a:spcAft>
                <a:spcPts val="0"/>
              </a:spcAft>
              <a:buNone/>
            </a:pPr>
            <a:endParaRPr sz="32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320049"/>
            <a:ext cx="7239000" cy="7287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chemeClr val="accent4"/>
                </a:solidFill>
                <a:latin typeface="Trebuchet MS"/>
                <a:ea typeface="Trebuchet MS"/>
                <a:cs typeface="Trebuchet MS"/>
                <a:sym typeface="Trebuchet MS"/>
              </a:rPr>
              <a:t>THEORY OF EVOLUTION</a:t>
            </a:r>
          </a:p>
        </p:txBody>
      </p:sp>
      <p:sp>
        <p:nvSpPr>
          <p:cNvPr id="140" name="Shape 140"/>
          <p:cNvSpPr txBox="1">
            <a:spLocks noGrp="1"/>
          </p:cNvSpPr>
          <p:nvPr>
            <p:ph type="body" idx="1"/>
          </p:nvPr>
        </p:nvSpPr>
        <p:spPr>
          <a:xfrm>
            <a:off x="457200" y="1190074"/>
            <a:ext cx="7239000" cy="52656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dk2"/>
              </a:buClr>
              <a:buSzPct val="73000"/>
              <a:buFont typeface="Noto Symbol"/>
              <a:buChar char="⦿"/>
            </a:pPr>
            <a:r>
              <a:rPr lang="en-US" sz="3200" b="0" i="0" u="none" strike="noStrike" cap="none">
                <a:solidFill>
                  <a:schemeClr val="dk1"/>
                </a:solidFill>
                <a:latin typeface="Trebuchet MS"/>
                <a:ea typeface="Trebuchet MS"/>
                <a:cs typeface="Trebuchet MS"/>
                <a:sym typeface="Trebuchet MS"/>
              </a:rPr>
              <a:t>Evolution is defined as the cumulative change in a group of organisms over time.</a:t>
            </a:r>
          </a:p>
          <a:p>
            <a:pPr marL="0" marR="0" lvl="0" indent="0" algn="l" rtl="0">
              <a:spcBef>
                <a:spcPts val="0"/>
              </a:spcBef>
              <a:buNone/>
            </a:pPr>
            <a:endParaRPr sz="3200"/>
          </a:p>
          <a:p>
            <a:pPr marL="274320" marR="0" lvl="0" indent="-329184" algn="l" rtl="0">
              <a:spcBef>
                <a:spcPts val="0"/>
              </a:spcBef>
              <a:buClr>
                <a:schemeClr val="dk2"/>
              </a:buClr>
              <a:buSzPct val="100000"/>
              <a:buFont typeface="Noto Symbol"/>
              <a:buChar char="⦿"/>
            </a:pPr>
            <a:r>
              <a:rPr lang="en-US" sz="3200"/>
              <a:t>Evolution is defined as the hereditary changes in groups of living organisms over time.</a:t>
            </a:r>
          </a:p>
          <a:p>
            <a:pPr marL="274320" marR="0" lvl="0" indent="-274320" algn="l" rtl="0">
              <a:spcBef>
                <a:spcPts val="600"/>
              </a:spcBef>
              <a:buClr>
                <a:schemeClr val="dk2"/>
              </a:buClr>
              <a:buSzPct val="73000"/>
              <a:buFont typeface="Noto Symbol"/>
              <a:buNone/>
            </a:pPr>
            <a:endParaRPr sz="3200" b="0" i="0" u="none" strike="noStrike" cap="none">
              <a:solidFill>
                <a:schemeClr val="dk1"/>
              </a:solidFill>
              <a:latin typeface="Trebuchet MS"/>
              <a:ea typeface="Trebuchet MS"/>
              <a:cs typeface="Trebuchet MS"/>
              <a:sym typeface="Trebuchet MS"/>
            </a:endParaRPr>
          </a:p>
          <a:p>
            <a:pPr marL="274320" marR="0" lvl="0" indent="-274320" algn="l" rtl="0">
              <a:spcBef>
                <a:spcPts val="600"/>
              </a:spcBef>
              <a:buClr>
                <a:schemeClr val="dk2"/>
              </a:buClr>
              <a:buSzPct val="73000"/>
              <a:buFont typeface="Noto Symbol"/>
              <a:buChar char="⦿"/>
            </a:pPr>
            <a:r>
              <a:rPr lang="en-US" sz="3200" b="0" i="0" u="none" strike="noStrike" cap="none">
                <a:solidFill>
                  <a:schemeClr val="dk1"/>
                </a:solidFill>
                <a:latin typeface="Trebuchet MS"/>
                <a:ea typeface="Trebuchet MS"/>
                <a:cs typeface="Trebuchet MS"/>
                <a:sym typeface="Trebuchet MS"/>
              </a:rPr>
              <a:t>How is this shown in the previous picture?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320039"/>
            <a:ext cx="7239000" cy="11430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chemeClr val="accent4"/>
                </a:solidFill>
                <a:latin typeface="Trebuchet MS"/>
                <a:ea typeface="Trebuchet MS"/>
                <a:cs typeface="Trebuchet MS"/>
                <a:sym typeface="Trebuchet MS"/>
              </a:rPr>
              <a:t>CHARLES DARWIN</a:t>
            </a:r>
          </a:p>
        </p:txBody>
      </p:sp>
      <p:sp>
        <p:nvSpPr>
          <p:cNvPr id="146" name="Shape 146"/>
          <p:cNvSpPr txBox="1">
            <a:spLocks noGrp="1"/>
          </p:cNvSpPr>
          <p:nvPr>
            <p:ph type="body" idx="1"/>
          </p:nvPr>
        </p:nvSpPr>
        <p:spPr>
          <a:xfrm>
            <a:off x="457200" y="1609416"/>
            <a:ext cx="7239000" cy="484632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dk2"/>
              </a:buClr>
              <a:buSzPct val="73000"/>
              <a:buFont typeface="Noto Symbol"/>
              <a:buChar char="⦿"/>
            </a:pPr>
            <a:r>
              <a:rPr lang="en-US" sz="3600" b="0" i="0" u="none" strike="noStrike" cap="none">
                <a:solidFill>
                  <a:schemeClr val="dk1"/>
                </a:solidFill>
                <a:latin typeface="Trebuchet MS"/>
                <a:ea typeface="Trebuchet MS"/>
                <a:cs typeface="Trebuchet MS"/>
                <a:sym typeface="Trebuchet MS"/>
              </a:rPr>
              <a:t>Charles Darwin is the scientist who developed the </a:t>
            </a:r>
            <a:r>
              <a:rPr lang="en-US" sz="3600" b="0" i="0" u="sng" strike="noStrike" cap="none">
                <a:solidFill>
                  <a:schemeClr val="dk1"/>
                </a:solidFill>
                <a:latin typeface="Trebuchet MS"/>
                <a:ea typeface="Trebuchet MS"/>
                <a:cs typeface="Trebuchet MS"/>
                <a:sym typeface="Trebuchet MS"/>
              </a:rPr>
              <a:t>theory of evolution </a:t>
            </a:r>
            <a:r>
              <a:rPr lang="en-US" sz="3600" b="0" i="0" u="none" strike="noStrike" cap="none">
                <a:solidFill>
                  <a:schemeClr val="dk1"/>
                </a:solidFill>
                <a:latin typeface="Trebuchet MS"/>
                <a:ea typeface="Trebuchet MS"/>
                <a:cs typeface="Trebuchet MS"/>
                <a:sym typeface="Trebuchet MS"/>
              </a:rPr>
              <a:t>based on </a:t>
            </a:r>
            <a:r>
              <a:rPr lang="en-US" sz="3600" b="0" i="0" u="sng" strike="noStrike" cap="none">
                <a:solidFill>
                  <a:schemeClr val="dk1"/>
                </a:solidFill>
                <a:latin typeface="Trebuchet MS"/>
                <a:ea typeface="Trebuchet MS"/>
                <a:cs typeface="Trebuchet MS"/>
                <a:sym typeface="Trebuchet MS"/>
              </a:rPr>
              <a:t>natural selection</a:t>
            </a:r>
            <a:r>
              <a:rPr lang="en-US" sz="3600" b="0" i="0" u="none" strike="noStrike" cap="none">
                <a:solidFill>
                  <a:schemeClr val="dk1"/>
                </a:solidFill>
                <a:latin typeface="Trebuchet MS"/>
                <a:ea typeface="Trebuchet MS"/>
                <a:cs typeface="Trebuchet MS"/>
                <a:sym typeface="Trebuchet MS"/>
              </a:rPr>
              <a:t>.</a:t>
            </a:r>
          </a:p>
          <a:p>
            <a:pPr marL="274320" marR="0" lvl="0" indent="-274320" algn="l" rtl="0">
              <a:spcBef>
                <a:spcPts val="600"/>
              </a:spcBef>
              <a:buClr>
                <a:schemeClr val="dk2"/>
              </a:buClr>
              <a:buSzPct val="72999"/>
              <a:buFont typeface="Noto Symbol"/>
              <a:buNone/>
            </a:pPr>
            <a:endParaRPr sz="2600" b="0" i="0" u="none" strike="noStrike" cap="none">
              <a:solidFill>
                <a:schemeClr val="dk1"/>
              </a:solidFill>
              <a:latin typeface="Trebuchet MS"/>
              <a:ea typeface="Trebuchet MS"/>
              <a:cs typeface="Trebuchet MS"/>
              <a:sym typeface="Trebuchet MS"/>
            </a:endParaRPr>
          </a:p>
          <a:p>
            <a:pPr marL="521208" marR="0" lvl="1" indent="-229108" algn="l" rtl="0">
              <a:spcBef>
                <a:spcPts val="500"/>
              </a:spcBef>
              <a:buClr>
                <a:schemeClr val="accent4"/>
              </a:buClr>
              <a:buSzPct val="80000"/>
              <a:buFont typeface="Noto Symbol"/>
              <a:buChar char="◼"/>
            </a:pPr>
            <a:r>
              <a:rPr lang="en-US" sz="2300" b="0" i="0" u="none" strike="noStrike" cap="none">
                <a:solidFill>
                  <a:srgbClr val="6C6C6C"/>
                </a:solidFill>
                <a:latin typeface="Trebuchet MS"/>
                <a:ea typeface="Trebuchet MS"/>
                <a:cs typeface="Trebuchet MS"/>
                <a:sym typeface="Trebuchet MS"/>
              </a:rPr>
              <a:t>Why might this be considered a theory rather than a fact?</a:t>
            </a:r>
          </a:p>
          <a:p>
            <a:pPr marL="521208" marR="0" lvl="1" indent="-229108" algn="l" rtl="0">
              <a:spcBef>
                <a:spcPts val="500"/>
              </a:spcBef>
              <a:buClr>
                <a:schemeClr val="accent4"/>
              </a:buClr>
              <a:buSzPct val="80000"/>
              <a:buFont typeface="Noto Symbol"/>
              <a:buChar char="◼"/>
            </a:pPr>
            <a:r>
              <a:rPr lang="en-US" sz="2300" b="0" i="0" u="none" strike="noStrike" cap="none">
                <a:solidFill>
                  <a:srgbClr val="6C6C6C"/>
                </a:solidFill>
                <a:latin typeface="Trebuchet MS"/>
                <a:ea typeface="Trebuchet MS"/>
                <a:cs typeface="Trebuchet MS"/>
                <a:sym typeface="Trebuchet MS"/>
              </a:rPr>
              <a:t>We will talk about natural selection in greater detail </a:t>
            </a:r>
            <a:r>
              <a:rPr lang="en-US"/>
              <a:t>later in the lesson</a:t>
            </a:r>
            <a:r>
              <a:rPr lang="en-US" sz="2300" b="0" i="0" u="none" strike="noStrike" cap="none">
                <a:solidFill>
                  <a:srgbClr val="6C6C6C"/>
                </a:solidFill>
                <a:latin typeface="Trebuchet MS"/>
                <a:ea typeface="Trebuchet MS"/>
                <a:cs typeface="Trebuchet MS"/>
                <a:sym typeface="Trebuchet MS"/>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320039"/>
            <a:ext cx="7239000" cy="1143000"/>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chemeClr val="accent4"/>
                </a:solidFill>
                <a:latin typeface="Trebuchet MS"/>
                <a:ea typeface="Trebuchet MS"/>
                <a:cs typeface="Trebuchet MS"/>
                <a:sym typeface="Trebuchet MS"/>
              </a:rPr>
              <a:t>DEFINITION OF ADAPTATION</a:t>
            </a:r>
          </a:p>
        </p:txBody>
      </p:sp>
      <p:sp>
        <p:nvSpPr>
          <p:cNvPr id="166" name="Shape 166"/>
          <p:cNvSpPr txBox="1">
            <a:spLocks noGrp="1"/>
          </p:cNvSpPr>
          <p:nvPr>
            <p:ph type="body" idx="1"/>
          </p:nvPr>
        </p:nvSpPr>
        <p:spPr>
          <a:xfrm>
            <a:off x="457200" y="1609416"/>
            <a:ext cx="7239000" cy="484632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dk2"/>
              </a:buClr>
              <a:buSzPct val="73000"/>
              <a:buFont typeface="Noto Symbol"/>
              <a:buChar char="⦿"/>
            </a:pPr>
            <a:r>
              <a:rPr lang="en-US" sz="3200" b="0" i="0" u="none" strike="noStrike" cap="none">
                <a:solidFill>
                  <a:schemeClr val="dk1"/>
                </a:solidFill>
                <a:latin typeface="Trebuchet MS"/>
                <a:ea typeface="Trebuchet MS"/>
                <a:cs typeface="Trebuchet MS"/>
                <a:sym typeface="Trebuchet MS"/>
              </a:rPr>
              <a:t>Adaptation- An </a:t>
            </a:r>
            <a:r>
              <a:rPr lang="en-US" sz="3200" b="0" i="0" u="sng" strike="noStrike" cap="none">
                <a:solidFill>
                  <a:schemeClr val="dk1"/>
                </a:solidFill>
                <a:latin typeface="Trebuchet MS"/>
                <a:ea typeface="Trebuchet MS"/>
                <a:cs typeface="Trebuchet MS"/>
                <a:sym typeface="Trebuchet MS"/>
              </a:rPr>
              <a:t>inherited</a:t>
            </a:r>
            <a:r>
              <a:rPr lang="en-US" sz="3200" b="0" i="0" u="none" strike="noStrike" cap="none">
                <a:solidFill>
                  <a:schemeClr val="dk1"/>
                </a:solidFill>
                <a:latin typeface="Trebuchet MS"/>
                <a:ea typeface="Trebuchet MS"/>
                <a:cs typeface="Trebuchet MS"/>
                <a:sym typeface="Trebuchet MS"/>
              </a:rPr>
              <a:t> characteristic of a species that develops over time in the response to an </a:t>
            </a:r>
            <a:r>
              <a:rPr lang="en-US" sz="3200" b="0" i="0" u="sng" strike="noStrike" cap="none">
                <a:solidFill>
                  <a:schemeClr val="dk1"/>
                </a:solidFill>
                <a:latin typeface="Trebuchet MS"/>
                <a:ea typeface="Trebuchet MS"/>
                <a:cs typeface="Trebuchet MS"/>
                <a:sym typeface="Trebuchet MS"/>
              </a:rPr>
              <a:t>environmental factor</a:t>
            </a:r>
            <a:r>
              <a:rPr lang="en-US" sz="3200" b="0" i="0" u="none" strike="noStrike" cap="none">
                <a:solidFill>
                  <a:schemeClr val="dk1"/>
                </a:solidFill>
                <a:latin typeface="Trebuchet MS"/>
                <a:ea typeface="Trebuchet MS"/>
                <a:cs typeface="Trebuchet MS"/>
                <a:sym typeface="Trebuchet MS"/>
              </a:rPr>
              <a:t>. This change </a:t>
            </a:r>
            <a:r>
              <a:rPr lang="en-US" sz="3200" b="1" i="0" u="sng" strike="noStrike" cap="none">
                <a:solidFill>
                  <a:schemeClr val="dk1"/>
                </a:solidFill>
                <a:latin typeface="Trebuchet MS"/>
                <a:ea typeface="Trebuchet MS"/>
                <a:cs typeface="Trebuchet MS"/>
                <a:sym typeface="Trebuchet MS"/>
              </a:rPr>
              <a:t>must help </a:t>
            </a:r>
            <a:r>
              <a:rPr lang="en-US" sz="3200" b="0" i="0" u="none" strike="noStrike" cap="none">
                <a:solidFill>
                  <a:schemeClr val="dk1"/>
                </a:solidFill>
                <a:latin typeface="Trebuchet MS"/>
                <a:ea typeface="Trebuchet MS"/>
                <a:cs typeface="Trebuchet MS"/>
                <a:sym typeface="Trebuchet MS"/>
              </a:rPr>
              <a:t>the species better survive.</a:t>
            </a:r>
          </a:p>
          <a:p>
            <a:pPr marL="521208" marR="0" lvl="1" indent="-229108" algn="l" rtl="0">
              <a:spcBef>
                <a:spcPts val="500"/>
              </a:spcBef>
              <a:buClr>
                <a:schemeClr val="accent4"/>
              </a:buClr>
              <a:buSzPct val="80000"/>
              <a:buFont typeface="Noto Symbol"/>
              <a:buChar char="◼"/>
            </a:pPr>
            <a:r>
              <a:rPr lang="en-US" sz="2800" b="0" i="0" u="sng" strike="noStrike" cap="none">
                <a:solidFill>
                  <a:srgbClr val="6C6C6C"/>
                </a:solidFill>
                <a:latin typeface="Trebuchet MS"/>
                <a:ea typeface="Trebuchet MS"/>
                <a:cs typeface="Trebuchet MS"/>
                <a:sym typeface="Trebuchet MS"/>
              </a:rPr>
              <a:t>Break it down into your own words. (2 min)</a:t>
            </a:r>
          </a:p>
          <a:p>
            <a:pPr marL="274320" marR="0" lvl="0" indent="-274320" algn="l" rtl="0">
              <a:spcBef>
                <a:spcPts val="600"/>
              </a:spcBef>
              <a:buClr>
                <a:schemeClr val="dk2"/>
              </a:buClr>
              <a:buSzPct val="72999"/>
              <a:buFont typeface="Noto Symbol"/>
              <a:buNone/>
            </a:pPr>
            <a:endParaRPr sz="26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0" y="0"/>
            <a:ext cx="7239000" cy="701039"/>
          </a:xfrm>
          <a:prstGeom prst="rect">
            <a:avLst/>
          </a:prstGeom>
          <a:noFill/>
          <a:ln>
            <a:noFill/>
          </a:ln>
        </p:spPr>
        <p:txBody>
          <a:bodyPr lIns="45700" tIns="0" rIns="45700" bIns="0" anchor="b" anchorCtr="0">
            <a:noAutofit/>
          </a:bodyPr>
          <a:lstStyle/>
          <a:p>
            <a:pPr marL="0" marR="0" lvl="0" indent="0" algn="l" rtl="0">
              <a:spcBef>
                <a:spcPts val="0"/>
              </a:spcBef>
              <a:buClr>
                <a:srgbClr val="FEF7F0"/>
              </a:buClr>
              <a:buSzPct val="25000"/>
              <a:buFont typeface="Trebuchet MS"/>
              <a:buNone/>
            </a:pPr>
            <a:r>
              <a:rPr lang="en-US" sz="3800" b="1" i="0" u="none" strike="noStrike" cap="none">
                <a:solidFill>
                  <a:schemeClr val="accent4"/>
                </a:solidFill>
                <a:latin typeface="Trebuchet MS"/>
                <a:ea typeface="Trebuchet MS"/>
                <a:cs typeface="Trebuchet MS"/>
                <a:sym typeface="Trebuchet MS"/>
              </a:rPr>
              <a:t>GALAPAGOS ISLAND 3:26</a:t>
            </a:r>
          </a:p>
        </p:txBody>
      </p:sp>
      <p:pic>
        <p:nvPicPr>
          <p:cNvPr id="178" name="Shape 178"/>
          <p:cNvPicPr preferRelativeResize="0">
            <a:picLocks noGrp="1"/>
          </p:cNvPicPr>
          <p:nvPr>
            <p:ph type="body" idx="1"/>
          </p:nvPr>
        </p:nvPicPr>
        <p:blipFill rotWithShape="1">
          <a:blip r:embed="rId3">
            <a:alphaModFix/>
          </a:blip>
          <a:srcRect/>
          <a:stretch/>
        </p:blipFill>
        <p:spPr>
          <a:xfrm>
            <a:off x="152400" y="838200"/>
            <a:ext cx="7962899" cy="5308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320039"/>
            <a:ext cx="7239000" cy="1143000"/>
          </a:xfrm>
          <a:prstGeom prst="rect">
            <a:avLst/>
          </a:prstGeom>
        </p:spPr>
        <p:txBody>
          <a:bodyPr lIns="91425" tIns="91425" rIns="91425" bIns="91425" anchor="b" anchorCtr="0">
            <a:noAutofit/>
          </a:bodyPr>
          <a:lstStyle/>
          <a:p>
            <a:pPr lvl="0">
              <a:spcBef>
                <a:spcPts val="0"/>
              </a:spcBef>
              <a:buNone/>
            </a:pPr>
            <a:r>
              <a:rPr lang="en-US">
                <a:solidFill>
                  <a:schemeClr val="accent6"/>
                </a:solidFill>
              </a:rPr>
              <a:t>CFU</a:t>
            </a:r>
          </a:p>
        </p:txBody>
      </p:sp>
      <p:sp>
        <p:nvSpPr>
          <p:cNvPr id="197" name="Shape 197"/>
          <p:cNvSpPr txBox="1">
            <a:spLocks noGrp="1"/>
          </p:cNvSpPr>
          <p:nvPr>
            <p:ph type="body" idx="1"/>
          </p:nvPr>
        </p:nvSpPr>
        <p:spPr>
          <a:xfrm>
            <a:off x="457200" y="1609416"/>
            <a:ext cx="7239000" cy="4846199"/>
          </a:xfrm>
          <a:prstGeom prst="rect">
            <a:avLst/>
          </a:prstGeom>
        </p:spPr>
        <p:txBody>
          <a:bodyPr lIns="91425" tIns="91425" rIns="91425" bIns="91425" anchor="t" anchorCtr="0">
            <a:noAutofit/>
          </a:bodyPr>
          <a:lstStyle/>
          <a:p>
            <a:pPr lvl="0">
              <a:spcBef>
                <a:spcPts val="0"/>
              </a:spcBef>
              <a:buNone/>
            </a:pPr>
            <a:r>
              <a:rPr lang="en-US"/>
              <a:t>Summarize what you understand about evolution and adaptations. (3 sentences minimum.)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Shape 202"/>
          <p:cNvPicPr preferRelativeResize="0"/>
          <p:nvPr/>
        </p:nvPicPr>
        <p:blipFill>
          <a:blip r:embed="rId3">
            <a:alphaModFix/>
          </a:blip>
          <a:stretch>
            <a:fillRect/>
          </a:stretch>
        </p:blipFill>
        <p:spPr>
          <a:xfrm>
            <a:off x="508750" y="1825450"/>
            <a:ext cx="7307349" cy="4508375"/>
          </a:xfrm>
          <a:prstGeom prst="rect">
            <a:avLst/>
          </a:prstGeom>
          <a:noFill/>
          <a:ln>
            <a:noFill/>
          </a:ln>
        </p:spPr>
      </p:pic>
      <p:sp>
        <p:nvSpPr>
          <p:cNvPr id="203" name="Shape 203"/>
          <p:cNvSpPr txBox="1"/>
          <p:nvPr/>
        </p:nvSpPr>
        <p:spPr>
          <a:xfrm>
            <a:off x="524425" y="423575"/>
            <a:ext cx="6948900" cy="1553100"/>
          </a:xfrm>
          <a:prstGeom prst="rect">
            <a:avLst/>
          </a:prstGeom>
          <a:noFill/>
          <a:ln>
            <a:noFill/>
          </a:ln>
        </p:spPr>
        <p:txBody>
          <a:bodyPr lIns="91425" tIns="91425" rIns="91425" bIns="91425" anchor="t" anchorCtr="0">
            <a:noAutofit/>
          </a:bodyPr>
          <a:lstStyle/>
          <a:p>
            <a:pPr lvl="0" rtl="0">
              <a:spcBef>
                <a:spcPts val="0"/>
              </a:spcBef>
              <a:buNone/>
            </a:pPr>
            <a:r>
              <a:rPr lang="en-US" sz="3800" b="1">
                <a:solidFill>
                  <a:schemeClr val="accent4"/>
                </a:solidFill>
                <a:latin typeface="Trebuchet MS"/>
                <a:ea typeface="Trebuchet MS"/>
                <a:cs typeface="Trebuchet MS"/>
                <a:sym typeface="Trebuchet MS"/>
              </a:rPr>
              <a:t>DO NOW</a:t>
            </a:r>
          </a:p>
          <a:p>
            <a:pPr lvl="0" rtl="0">
              <a:spcBef>
                <a:spcPts val="0"/>
              </a:spcBef>
              <a:buClr>
                <a:srgbClr val="FEF7F0"/>
              </a:buClr>
              <a:buSzPct val="25000"/>
              <a:buFont typeface="Trebuchet MS"/>
              <a:buNone/>
            </a:pPr>
            <a:r>
              <a:rPr lang="en-US" sz="2400" b="1">
                <a:latin typeface="Trebuchet MS"/>
                <a:ea typeface="Trebuchet MS"/>
                <a:cs typeface="Trebuchet MS"/>
                <a:sym typeface="Trebuchet MS"/>
              </a:rPr>
              <a:t>Define variation then complete the chart.</a:t>
            </a:r>
          </a:p>
        </p:txBody>
      </p:sp>
    </p:spTree>
  </p:cSld>
  <p:clrMapOvr>
    <a:masterClrMapping/>
  </p:clrMapOvr>
</p:sld>
</file>

<file path=ppt/theme/theme1.xml><?xml version="1.0" encoding="utf-8"?>
<a:theme xmlns:a="http://schemas.openxmlformats.org/drawingml/2006/main" name="Opulent">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1225</Words>
  <Application>Microsoft Office PowerPoint</Application>
  <PresentationFormat>On-screen Show (4:3)</PresentationFormat>
  <Paragraphs>178</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Times New Roman</vt:lpstr>
      <vt:lpstr>Arial</vt:lpstr>
      <vt:lpstr>Trebuchet MS</vt:lpstr>
      <vt:lpstr>Calibri</vt:lpstr>
      <vt:lpstr>Noto Symbol</vt:lpstr>
      <vt:lpstr>Opulent</vt:lpstr>
      <vt:lpstr>EVOLUTION </vt:lpstr>
      <vt:lpstr>DO NOW 10.24.16 or 10.25.16 Write the question. </vt:lpstr>
      <vt:lpstr>Evolution Video</vt:lpstr>
      <vt:lpstr>THEORY OF EVOLUTION</vt:lpstr>
      <vt:lpstr>CHARLES DARWIN</vt:lpstr>
      <vt:lpstr>DEFINITION OF ADAPTATION</vt:lpstr>
      <vt:lpstr>GALAPAGOS ISLAND 3:26</vt:lpstr>
      <vt:lpstr>CFU</vt:lpstr>
      <vt:lpstr>PowerPoint Presentation</vt:lpstr>
      <vt:lpstr>Echo Reading - Natural Selection p. 420 - Table 15.1 on p. 422</vt:lpstr>
      <vt:lpstr>NATURAL SELECTION-A STORY</vt:lpstr>
      <vt:lpstr>SURVIVAL OF THE FITTEST</vt:lpstr>
      <vt:lpstr>Lamarck vs. Darwin &amp; Wallace</vt:lpstr>
      <vt:lpstr>Natural Selection BrainPop</vt:lpstr>
      <vt:lpstr>DO NOW 10.26.16 or 10.27.16</vt:lpstr>
      <vt:lpstr>PowerPoint Presentation</vt:lpstr>
      <vt:lpstr>MOTH DEMO DISCUSSION</vt:lpstr>
      <vt:lpstr>DO NOW 10.28.16</vt:lpstr>
      <vt:lpstr>NATURAL VS ARTIFICIAL SELECTION</vt:lpstr>
      <vt:lpstr>DO NOW 10.31.16 or 11.01.16</vt:lpstr>
      <vt:lpstr>EVIDENCE FOR EVOLUTION</vt:lpstr>
      <vt:lpstr>PowerPoint Presentation</vt:lpstr>
      <vt:lpstr>EVIDENCE FOR EVOLUTION</vt:lpstr>
      <vt:lpstr>EXPLAIN WHICH ORGANISMS ARE MOST CLOSELY RELATED</vt:lpstr>
      <vt:lpstr>EVIDENCE FOR EVOLUTION</vt:lpstr>
      <vt:lpstr>EVIDENCE FOR EVOLUTION</vt:lpstr>
      <vt:lpstr>Check for Understanding </vt:lpstr>
      <vt:lpstr>EVIDENCE FOR EVOLUTION</vt:lpstr>
      <vt:lpstr>WHAT WAS SO SPECIAL ABOUT THE GALAPAGOS ISLANDS?</vt:lpstr>
      <vt:lpstr>BIOGEOGRAPHY (EVIDENCE)</vt:lpstr>
      <vt:lpstr>Biochemical Evidence </vt:lpstr>
      <vt:lpstr>Biochemical Evidence </vt:lpstr>
      <vt:lpstr>Biochemical Evidence </vt:lpstr>
      <vt:lpstr>TYPES OF ADAPTATION MIMICRY AND CAMOUFLAGE 7mins</vt:lpstr>
      <vt:lpstr>COME UP WITH A DEFINITION OF</vt:lpstr>
      <vt:lpstr>What have we learned...</vt:lpstr>
      <vt:lpstr>EOC Practice Questions</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dc:title>
  <cp:lastModifiedBy>Unistar</cp:lastModifiedBy>
  <cp:revision>2</cp:revision>
  <dcterms:modified xsi:type="dcterms:W3CDTF">2016-11-01T12:51:32Z</dcterms:modified>
</cp:coreProperties>
</file>