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D3E6B6-0B81-4B42-9DB3-FF1C05067D2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43EF1F-834C-498D-BF30-4A8B9CEE9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Velocity and Distance vs.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Speed-Time Graphs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smtClean="0"/>
              <a:t>A straight horizontal line on a speed-time graph means that speed is constant. It is not changing over time.</a:t>
            </a:r>
          </a:p>
          <a:p>
            <a:r>
              <a:rPr lang="en-US" sz="2400" b="1" smtClean="0"/>
              <a:t>A straight line does not mean that the object is not moving!!!!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05200"/>
            <a:ext cx="342900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Speed-Time Graphs</a:t>
            </a:r>
          </a:p>
        </p:txBody>
      </p:sp>
      <p:pic>
        <p:nvPicPr>
          <p:cNvPr id="3277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4419600"/>
            <a:ext cx="2419350" cy="2247900"/>
          </a:xfrm>
          <a:noFill/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2419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876800" y="2209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graph shows increasing speed.</a:t>
            </a:r>
          </a:p>
          <a:p>
            <a:r>
              <a:rPr lang="en-US"/>
              <a:t>The moving object is</a:t>
            </a:r>
            <a:r>
              <a:rPr lang="en-US" b="1" u="sng"/>
              <a:t> accelerating</a:t>
            </a:r>
            <a:r>
              <a:rPr lang="en-US"/>
              <a:t>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800600" y="4800600"/>
            <a:ext cx="4114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This graph shows decreasing speed.</a:t>
            </a:r>
          </a:p>
          <a:p>
            <a:r>
              <a:rPr lang="en-US" dirty="0"/>
              <a:t>The moving object is </a:t>
            </a:r>
            <a:r>
              <a:rPr lang="en-US" b="1" u="sng" dirty="0" smtClean="0"/>
              <a:t>accelerating in opposite direction.</a:t>
            </a:r>
            <a:endParaRPr lang="en-US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Speed-Time Graphs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What about comparing two moving objects at the same time?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3105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4267200" y="358140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Both the dashed and solid line show increasing speed.</a:t>
            </a:r>
          </a:p>
          <a:p>
            <a:endParaRPr lang="en-US"/>
          </a:p>
          <a:p>
            <a:r>
              <a:rPr lang="en-US"/>
              <a:t>Both lines reach the same top speed, but the solid one takes longer.</a:t>
            </a:r>
          </a:p>
          <a:p>
            <a:endParaRPr lang="en-US" b="1"/>
          </a:p>
          <a:p>
            <a:r>
              <a:rPr lang="en-US" b="1"/>
              <a:t>The dashed line shows a greater</a:t>
            </a:r>
          </a:p>
          <a:p>
            <a:r>
              <a:rPr lang="en-US" b="1"/>
              <a:t>acceleration.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A speed - time graph shows us how the speed of a moving object changes with time.</a:t>
            </a:r>
          </a:p>
          <a:p>
            <a:r>
              <a:rPr lang="en-US" smtClean="0"/>
              <a:t> The steeper the graph, the greater the acceleration.</a:t>
            </a:r>
          </a:p>
          <a:p>
            <a:r>
              <a:rPr lang="en-US" smtClean="0"/>
              <a:t>A horizontal line means the object is moving at a constant speed.</a:t>
            </a:r>
          </a:p>
          <a:p>
            <a:r>
              <a:rPr lang="en-US" smtClean="0"/>
              <a:t>A downward sloping line means the object is slowing down.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70199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640080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http://www.bbc.co.uk/schools/gcsebitesize/physics/forces/speedvelocityaccelerationfhrev2.shtml)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Exit Slip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Of the following speed-time graphs, tell me what is happening in each: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29956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429000"/>
            <a:ext cx="2419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276600"/>
            <a:ext cx="24193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Distance-Time Graphs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Time is always plotted on the X-axis (bottom of the graph).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Distance is always plotted on the Y-axis (side of the graph).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Distance-Time Graphs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If an object is not moving, a horizontal line is shown on the distance graph.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95600"/>
            <a:ext cx="320040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572000" y="37338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Time is increasing to the right, but its distance does not change. We say it is </a:t>
            </a:r>
            <a:r>
              <a:rPr lang="en-US" sz="2400" b="1" dirty="0"/>
              <a:t>At Rest.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Distance-Time Graphs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If an object is moving at a constant speed, it means it has the same increase in distance in a given time. 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52800"/>
            <a:ext cx="32766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572000" y="396240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Time is increasing to the right, and distance is increasing constantly with time. The object moves at a </a:t>
            </a:r>
            <a:r>
              <a:rPr lang="en-US" sz="2000" b="1" dirty="0"/>
              <a:t>constant speed.</a:t>
            </a:r>
          </a:p>
          <a:p>
            <a:endParaRPr lang="en-US" sz="2000" b="1" dirty="0"/>
          </a:p>
          <a:p>
            <a:r>
              <a:rPr lang="en-US" sz="2000" b="1" dirty="0"/>
              <a:t>Constant speed is shown by straight lines on a graph.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Distance-Time Graphs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000" dirty="0" smtClean="0"/>
              <a:t>Let’s look at two moving objects: Both of the lines in the graph show that each object moved the same distance, but the steeper dashed line got there before the other one: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971800"/>
            <a:ext cx="32448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038600" y="38100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A steeper line indicates a larger distance moved in a given time. In other words, </a:t>
            </a:r>
            <a:r>
              <a:rPr lang="en-US" sz="2000" b="1" dirty="0"/>
              <a:t>higher speed.</a:t>
            </a:r>
          </a:p>
          <a:p>
            <a:endParaRPr lang="en-US" sz="2000" b="1" dirty="0"/>
          </a:p>
          <a:p>
            <a:r>
              <a:rPr lang="en-US" sz="2000" dirty="0"/>
              <a:t>Both lines are </a:t>
            </a:r>
            <a:r>
              <a:rPr lang="en-US" sz="2000" b="1" dirty="0"/>
              <a:t>straight, so both speeds are constant.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Distance-Time Graphs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Graphs that show acceleration look different from those that show constant speed.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3124200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4267200" y="31242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The line on this graph is curving upwards. This shows an </a:t>
            </a:r>
            <a:r>
              <a:rPr lang="en-US" sz="2000" b="1" dirty="0"/>
              <a:t>increase in speed, since the line is </a:t>
            </a:r>
            <a:r>
              <a:rPr lang="en-US" sz="2000" dirty="0"/>
              <a:t>getting steeper:</a:t>
            </a:r>
          </a:p>
          <a:p>
            <a:endParaRPr lang="en-US" sz="2000" dirty="0"/>
          </a:p>
          <a:p>
            <a:r>
              <a:rPr lang="en-US" sz="2000" dirty="0"/>
              <a:t>In other words, in a given time, the distance the object moves is change (getting larger). It is </a:t>
            </a:r>
            <a:r>
              <a:rPr lang="en-US" sz="2000" b="1" dirty="0"/>
              <a:t>accelerating.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A distance-time graph tells us how far an object has moved with time.</a:t>
            </a:r>
          </a:p>
          <a:p>
            <a:r>
              <a:rPr lang="en-US" dirty="0" smtClean="0"/>
              <a:t> The steeper the graph, the faster the motion.</a:t>
            </a:r>
          </a:p>
          <a:p>
            <a:r>
              <a:rPr lang="en-US" dirty="0" smtClean="0"/>
              <a:t> A horizontal line means the object is not changing its position - it is not moving, it is at rest.</a:t>
            </a:r>
          </a:p>
          <a:p>
            <a:r>
              <a:rPr lang="en-US" dirty="0" smtClean="0"/>
              <a:t> A downward sloping line means the object is returning to the start.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391400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228600" y="6550025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http://www.bbc.co.uk/schools/gcsebitesize/physics/forces/speedvelocityaccelerationfhrev2.shtml)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Speed-Time Graphs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Speed-Time graphs look much like Distance-Time graphs. </a:t>
            </a:r>
          </a:p>
          <a:p>
            <a:pPr lvl="1"/>
            <a:r>
              <a:rPr lang="en-US" smtClean="0"/>
              <a:t>Time is plotted on X-axis</a:t>
            </a:r>
          </a:p>
          <a:p>
            <a:pPr lvl="1"/>
            <a:r>
              <a:rPr lang="en-US" smtClean="0"/>
              <a:t>Speed/Velocity is on Y-axis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The slope of a distance vs. time graph is speed.</a:t>
            </a:r>
          </a:p>
          <a:p>
            <a:pPr lvl="1"/>
            <a:r>
              <a:rPr lang="en-US" smtClean="0"/>
              <a:t>Slope = Rise/Run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</TotalTime>
  <Words>554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Graphing Velocity and Distance vs. Time graphs</vt:lpstr>
      <vt:lpstr>Distance-Time Graphs</vt:lpstr>
      <vt:lpstr>Distance-Time Graphs</vt:lpstr>
      <vt:lpstr>Distance-Time Graphs</vt:lpstr>
      <vt:lpstr>Distance-Time Graphs</vt:lpstr>
      <vt:lpstr>Distance-Time Graphs</vt:lpstr>
      <vt:lpstr>Summary</vt:lpstr>
      <vt:lpstr>Summary</vt:lpstr>
      <vt:lpstr>Speed-Time Graphs</vt:lpstr>
      <vt:lpstr>Speed-Time Graphs</vt:lpstr>
      <vt:lpstr>Speed-Time Graphs</vt:lpstr>
      <vt:lpstr>Speed-Time Graphs</vt:lpstr>
      <vt:lpstr>Summary</vt:lpstr>
      <vt:lpstr>Summary</vt:lpstr>
      <vt:lpstr>Exit Slip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Velocity and Distance vs. Time graphs</dc:title>
  <dc:creator>chadleeterrell</dc:creator>
  <cp:lastModifiedBy>Unistar</cp:lastModifiedBy>
  <cp:revision>1</cp:revision>
  <dcterms:created xsi:type="dcterms:W3CDTF">2013-09-18T12:09:12Z</dcterms:created>
  <dcterms:modified xsi:type="dcterms:W3CDTF">2016-02-02T20:15:43Z</dcterms:modified>
</cp:coreProperties>
</file>