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CE23-4392-45AC-B0D1-991C2608208E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9D1A6-8672-4691-AFAE-D6AB02AE0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2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ability for a substance to burn with oxygen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D1A6-8672-4691-AFAE-D6AB02AE0A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26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readily a substance combines with other substances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D1A6-8672-4691-AFAE-D6AB02AE0A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72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41A32-FE92-4846-AFE2-FA856F03C497}" type="slidenum">
              <a:rPr lang="en-US"/>
              <a:pPr/>
              <a:t>21</a:t>
            </a:fld>
            <a:endParaRPr lang="en-US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80727-42DD-45D1-80F1-E336B1C8B9CE}" type="slidenum">
              <a:rPr lang="en-US"/>
              <a:pPr/>
              <a:t>22</a:t>
            </a:fld>
            <a:endParaRPr lang="en-US"/>
          </a:p>
        </p:txBody>
      </p:sp>
      <p:sp>
        <p:nvSpPr>
          <p:cNvPr id="32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23DB1-366D-4289-B4C0-6718EE7B3DE9}" type="slidenum">
              <a:rPr lang="en-US"/>
              <a:pPr/>
              <a:t>23</a:t>
            </a:fld>
            <a:endParaRPr lang="en-US"/>
          </a:p>
        </p:txBody>
      </p:sp>
      <p:sp>
        <p:nvSpPr>
          <p:cNvPr id="325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5D10E-3A62-4CF6-AECE-8E20BAF810C4}" type="slidenum">
              <a:rPr lang="en-US"/>
              <a:pPr/>
              <a:t>24</a:t>
            </a:fld>
            <a:endParaRPr lang="en-US"/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AD919-8F85-49BF-9022-C4B1126CCE8F}" type="slidenum">
              <a:rPr lang="en-US"/>
              <a:pPr/>
              <a:t>25</a:t>
            </a:fld>
            <a:endParaRPr lang="en-US"/>
          </a:p>
        </p:txBody>
      </p:sp>
      <p:sp>
        <p:nvSpPr>
          <p:cNvPr id="327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E5C97-1DCC-46B2-BE5A-343845B285C9}" type="slidenum">
              <a:rPr lang="en-US"/>
              <a:pPr/>
              <a:t>26</a:t>
            </a:fld>
            <a:endParaRPr lang="en-US"/>
          </a:p>
        </p:txBody>
      </p:sp>
      <p:sp>
        <p:nvSpPr>
          <p:cNvPr id="333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46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41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1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84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8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91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39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15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15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9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7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A9D1-9BEA-4606-9DD5-8E53F2DF0D2B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7389-DD37-4FCD-9D82-43F3F7A4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0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Matter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8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definite volume</a:t>
            </a:r>
          </a:p>
          <a:p>
            <a:r>
              <a:rPr lang="en-US" dirty="0" smtClean="0"/>
              <a:t>Does not have a definite shape</a:t>
            </a:r>
          </a:p>
          <a:p>
            <a:pPr lvl="1"/>
            <a:r>
              <a:rPr lang="en-US" dirty="0" smtClean="0"/>
              <a:t>Will take the shape of whatever container it is held in</a:t>
            </a:r>
          </a:p>
          <a:p>
            <a:pPr lvl="1"/>
            <a:endParaRPr lang="en-US" dirty="0"/>
          </a:p>
          <a:p>
            <a:r>
              <a:rPr lang="en-US" dirty="0" smtClean="0"/>
              <a:t>Atomically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33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have definite shape</a:t>
            </a:r>
          </a:p>
          <a:p>
            <a:pPr lvl="1"/>
            <a:r>
              <a:rPr lang="en-US" dirty="0" smtClean="0"/>
              <a:t>Will take shape of container it is held in</a:t>
            </a:r>
          </a:p>
          <a:p>
            <a:r>
              <a:rPr lang="en-US" dirty="0" smtClean="0"/>
              <a:t>Does not have definite volume</a:t>
            </a:r>
          </a:p>
          <a:p>
            <a:pPr lvl="1"/>
            <a:r>
              <a:rPr lang="en-US" dirty="0" smtClean="0"/>
              <a:t>Volume of gas is equal to volume of container</a:t>
            </a:r>
          </a:p>
          <a:p>
            <a:pPr lvl="1"/>
            <a:endParaRPr lang="en-US" dirty="0"/>
          </a:p>
          <a:p>
            <a:r>
              <a:rPr lang="en-US" dirty="0" smtClean="0"/>
              <a:t>Atomically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theory states that all particles in matter are in constant motion</a:t>
            </a:r>
          </a:p>
          <a:p>
            <a:endParaRPr lang="en-US" dirty="0"/>
          </a:p>
          <a:p>
            <a:r>
              <a:rPr lang="en-US" dirty="0" smtClean="0"/>
              <a:t>Kinetic energy is the energy an object has due to its motion</a:t>
            </a:r>
          </a:p>
          <a:p>
            <a:pPr lvl="1"/>
            <a:r>
              <a:rPr lang="en-US" dirty="0" smtClean="0"/>
              <a:t>Faster an object moves the more kinetic energy it 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14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Kinetics in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Particles are never at rest</a:t>
            </a:r>
          </a:p>
          <a:p>
            <a:r>
              <a:rPr lang="en-US" dirty="0" smtClean="0"/>
              <a:t>Particles transfer kinetic energy as they run into each other</a:t>
            </a:r>
          </a:p>
          <a:p>
            <a:r>
              <a:rPr lang="en-US" dirty="0" smtClean="0"/>
              <a:t>Kinetic Theory</a:t>
            </a:r>
          </a:p>
          <a:p>
            <a:pPr lvl="1"/>
            <a:r>
              <a:rPr lang="en-US" dirty="0" smtClean="0"/>
              <a:t>Particles of gas are in constant, random motion</a:t>
            </a:r>
          </a:p>
          <a:p>
            <a:pPr lvl="1"/>
            <a:r>
              <a:rPr lang="en-US" dirty="0" smtClean="0"/>
              <a:t>The motion of one particle is unaffected by the motion of other particles unless they collide</a:t>
            </a:r>
          </a:p>
          <a:p>
            <a:pPr lvl="1"/>
            <a:r>
              <a:rPr lang="en-US" dirty="0" smtClean="0"/>
              <a:t>Forces of attraction among particles in a gas can be ignored under ordinary </a:t>
            </a:r>
            <a:r>
              <a:rPr lang="en-US" dirty="0" err="1" smtClean="0"/>
              <a:t>condtions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Kinetics in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kinetic energy than gas</a:t>
            </a:r>
          </a:p>
          <a:p>
            <a:r>
              <a:rPr lang="en-US" dirty="0" smtClean="0"/>
              <a:t>Particles in liquids have an attraction to one another</a:t>
            </a:r>
          </a:p>
          <a:p>
            <a:pPr lvl="1"/>
            <a:r>
              <a:rPr lang="en-US" dirty="0" smtClean="0"/>
              <a:t>Think of a crowded hallway vs. empty</a:t>
            </a:r>
          </a:p>
          <a:p>
            <a:r>
              <a:rPr lang="en-US" dirty="0" smtClean="0"/>
              <a:t>Thus, they maintain a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definite volume and shape</a:t>
            </a:r>
          </a:p>
          <a:p>
            <a:r>
              <a:rPr lang="en-US" dirty="0" smtClean="0"/>
              <a:t>Particles vibrate in a fixed location</a:t>
            </a:r>
          </a:p>
          <a:p>
            <a:pPr lvl="1"/>
            <a:r>
              <a:rPr lang="en-US" dirty="0" smtClean="0"/>
              <a:t>Think about people in a movie theatre</a:t>
            </a:r>
          </a:p>
          <a:p>
            <a:r>
              <a:rPr lang="en-US" dirty="0" smtClean="0"/>
              <a:t>Particles stay in place but will not exchange places with neighboring atom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Kinetics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inhale?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Pressure is force exerted over an area</a:t>
            </a:r>
          </a:p>
          <a:p>
            <a:endParaRPr lang="en-US" dirty="0"/>
          </a:p>
          <a:p>
            <a:r>
              <a:rPr lang="en-US" dirty="0" smtClean="0"/>
              <a:t>Force is measured in N</a:t>
            </a:r>
          </a:p>
          <a:p>
            <a:r>
              <a:rPr lang="en-US" dirty="0" smtClean="0"/>
              <a:t>Area is measured in 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 what do we think pressure is measured in?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Pressure is also noted as Pa (</a:t>
            </a:r>
            <a:r>
              <a:rPr lang="en-US" dirty="0" err="1" smtClean="0"/>
              <a:t>pascal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982391" y="4313039"/>
            <a:ext cx="258962" cy="383977"/>
          </a:xfrm>
          <a:custGeom>
            <a:avLst/>
            <a:gdLst/>
            <a:ahLst/>
            <a:cxnLst/>
            <a:rect l="0" t="0" r="0" b="0"/>
            <a:pathLst>
              <a:path w="258962" h="383977">
                <a:moveTo>
                  <a:pt x="8929" y="80367"/>
                </a:moveTo>
                <a:lnTo>
                  <a:pt x="892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51804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8" y="214312"/>
                </a:lnTo>
                <a:lnTo>
                  <a:pt x="35718" y="232172"/>
                </a:lnTo>
                <a:lnTo>
                  <a:pt x="44648" y="258961"/>
                </a:lnTo>
                <a:lnTo>
                  <a:pt x="44648" y="276820"/>
                </a:lnTo>
                <a:lnTo>
                  <a:pt x="53578" y="294679"/>
                </a:lnTo>
                <a:lnTo>
                  <a:pt x="53578" y="321468"/>
                </a:lnTo>
                <a:lnTo>
                  <a:pt x="62507" y="330398"/>
                </a:lnTo>
                <a:lnTo>
                  <a:pt x="62507" y="348257"/>
                </a:lnTo>
                <a:lnTo>
                  <a:pt x="62507" y="357187"/>
                </a:lnTo>
                <a:lnTo>
                  <a:pt x="62507" y="366117"/>
                </a:lnTo>
                <a:lnTo>
                  <a:pt x="62507" y="375047"/>
                </a:lnTo>
                <a:lnTo>
                  <a:pt x="62507" y="375047"/>
                </a:lnTo>
                <a:lnTo>
                  <a:pt x="62507" y="375047"/>
                </a:lnTo>
                <a:lnTo>
                  <a:pt x="62507" y="383976"/>
                </a:lnTo>
                <a:lnTo>
                  <a:pt x="62507" y="383976"/>
                </a:lnTo>
                <a:lnTo>
                  <a:pt x="62507" y="375047"/>
                </a:lnTo>
                <a:lnTo>
                  <a:pt x="62507" y="375047"/>
                </a:lnTo>
                <a:lnTo>
                  <a:pt x="62507" y="366117"/>
                </a:lnTo>
                <a:lnTo>
                  <a:pt x="53578" y="357187"/>
                </a:lnTo>
                <a:lnTo>
                  <a:pt x="53578" y="339328"/>
                </a:lnTo>
                <a:lnTo>
                  <a:pt x="53578" y="321468"/>
                </a:lnTo>
                <a:lnTo>
                  <a:pt x="44648" y="303609"/>
                </a:lnTo>
                <a:lnTo>
                  <a:pt x="44648" y="285750"/>
                </a:lnTo>
                <a:lnTo>
                  <a:pt x="35718" y="267890"/>
                </a:lnTo>
                <a:lnTo>
                  <a:pt x="35718" y="241101"/>
                </a:lnTo>
                <a:lnTo>
                  <a:pt x="26789" y="214312"/>
                </a:lnTo>
                <a:lnTo>
                  <a:pt x="26789" y="196453"/>
                </a:lnTo>
                <a:lnTo>
                  <a:pt x="17859" y="169664"/>
                </a:lnTo>
                <a:lnTo>
                  <a:pt x="17859" y="151804"/>
                </a:lnTo>
                <a:lnTo>
                  <a:pt x="17859" y="125015"/>
                </a:lnTo>
                <a:lnTo>
                  <a:pt x="8929" y="107156"/>
                </a:lnTo>
                <a:lnTo>
                  <a:pt x="8929" y="80367"/>
                </a:lnTo>
                <a:lnTo>
                  <a:pt x="8929" y="62507"/>
                </a:lnTo>
                <a:lnTo>
                  <a:pt x="8929" y="53578"/>
                </a:lnTo>
                <a:lnTo>
                  <a:pt x="0" y="35718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8" y="71437"/>
                </a:lnTo>
                <a:lnTo>
                  <a:pt x="44648" y="89297"/>
                </a:lnTo>
                <a:lnTo>
                  <a:pt x="53578" y="107156"/>
                </a:lnTo>
                <a:lnTo>
                  <a:pt x="62507" y="133945"/>
                </a:lnTo>
                <a:lnTo>
                  <a:pt x="71437" y="151804"/>
                </a:lnTo>
                <a:lnTo>
                  <a:pt x="80367" y="178593"/>
                </a:lnTo>
                <a:lnTo>
                  <a:pt x="89297" y="196453"/>
                </a:lnTo>
                <a:lnTo>
                  <a:pt x="107156" y="214312"/>
                </a:lnTo>
                <a:lnTo>
                  <a:pt x="116086" y="241101"/>
                </a:lnTo>
                <a:lnTo>
                  <a:pt x="125015" y="258961"/>
                </a:lnTo>
                <a:lnTo>
                  <a:pt x="133945" y="276820"/>
                </a:lnTo>
                <a:lnTo>
                  <a:pt x="142875" y="294679"/>
                </a:lnTo>
                <a:lnTo>
                  <a:pt x="151804" y="303609"/>
                </a:lnTo>
                <a:lnTo>
                  <a:pt x="160734" y="321468"/>
                </a:lnTo>
                <a:lnTo>
                  <a:pt x="169664" y="330398"/>
                </a:lnTo>
                <a:lnTo>
                  <a:pt x="178593" y="339328"/>
                </a:lnTo>
                <a:lnTo>
                  <a:pt x="187523" y="348257"/>
                </a:lnTo>
                <a:lnTo>
                  <a:pt x="196453" y="348257"/>
                </a:lnTo>
                <a:lnTo>
                  <a:pt x="196453" y="357187"/>
                </a:lnTo>
                <a:lnTo>
                  <a:pt x="205382" y="357187"/>
                </a:lnTo>
                <a:lnTo>
                  <a:pt x="205382" y="357187"/>
                </a:lnTo>
                <a:lnTo>
                  <a:pt x="214312" y="357187"/>
                </a:lnTo>
                <a:lnTo>
                  <a:pt x="214312" y="348257"/>
                </a:lnTo>
                <a:lnTo>
                  <a:pt x="223242" y="348257"/>
                </a:lnTo>
                <a:lnTo>
                  <a:pt x="223242" y="339328"/>
                </a:lnTo>
                <a:lnTo>
                  <a:pt x="232172" y="321468"/>
                </a:lnTo>
                <a:lnTo>
                  <a:pt x="232172" y="303609"/>
                </a:lnTo>
                <a:lnTo>
                  <a:pt x="232172" y="294679"/>
                </a:lnTo>
                <a:lnTo>
                  <a:pt x="241101" y="267890"/>
                </a:lnTo>
                <a:lnTo>
                  <a:pt x="250031" y="250031"/>
                </a:lnTo>
                <a:lnTo>
                  <a:pt x="250031" y="232172"/>
                </a:lnTo>
                <a:lnTo>
                  <a:pt x="250031" y="205382"/>
                </a:lnTo>
                <a:lnTo>
                  <a:pt x="258961" y="187523"/>
                </a:lnTo>
                <a:lnTo>
                  <a:pt x="258961" y="160734"/>
                </a:lnTo>
                <a:lnTo>
                  <a:pt x="258961" y="142875"/>
                </a:lnTo>
                <a:lnTo>
                  <a:pt x="258961" y="125015"/>
                </a:lnTo>
                <a:lnTo>
                  <a:pt x="258961" y="98226"/>
                </a:lnTo>
                <a:lnTo>
                  <a:pt x="258961" y="80367"/>
                </a:lnTo>
                <a:lnTo>
                  <a:pt x="258961" y="62507"/>
                </a:lnTo>
                <a:lnTo>
                  <a:pt x="258961" y="44648"/>
                </a:lnTo>
                <a:lnTo>
                  <a:pt x="258961" y="35718"/>
                </a:lnTo>
                <a:lnTo>
                  <a:pt x="258961" y="26789"/>
                </a:lnTo>
                <a:lnTo>
                  <a:pt x="258961" y="8929"/>
                </a:lnTo>
                <a:lnTo>
                  <a:pt x="258961" y="8929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02086" y="4286250"/>
            <a:ext cx="62509" cy="892970"/>
          </a:xfrm>
          <a:custGeom>
            <a:avLst/>
            <a:gdLst/>
            <a:ahLst/>
            <a:cxnLst/>
            <a:rect l="0" t="0" r="0" b="0"/>
            <a:pathLst>
              <a:path w="62509" h="892970">
                <a:moveTo>
                  <a:pt x="62508" y="0"/>
                </a:moveTo>
                <a:lnTo>
                  <a:pt x="62508" y="8929"/>
                </a:lnTo>
                <a:lnTo>
                  <a:pt x="62508" y="17859"/>
                </a:lnTo>
                <a:lnTo>
                  <a:pt x="62508" y="35718"/>
                </a:lnTo>
                <a:lnTo>
                  <a:pt x="62508" y="53578"/>
                </a:lnTo>
                <a:lnTo>
                  <a:pt x="62508" y="80367"/>
                </a:lnTo>
                <a:lnTo>
                  <a:pt x="62508" y="107156"/>
                </a:lnTo>
                <a:lnTo>
                  <a:pt x="62508" y="133945"/>
                </a:lnTo>
                <a:lnTo>
                  <a:pt x="62508" y="160734"/>
                </a:lnTo>
                <a:lnTo>
                  <a:pt x="62508" y="187523"/>
                </a:lnTo>
                <a:lnTo>
                  <a:pt x="53578" y="223242"/>
                </a:lnTo>
                <a:lnTo>
                  <a:pt x="53578" y="258961"/>
                </a:lnTo>
                <a:lnTo>
                  <a:pt x="53578" y="294679"/>
                </a:lnTo>
                <a:lnTo>
                  <a:pt x="44648" y="339328"/>
                </a:lnTo>
                <a:lnTo>
                  <a:pt x="44648" y="375046"/>
                </a:lnTo>
                <a:lnTo>
                  <a:pt x="35719" y="419695"/>
                </a:lnTo>
                <a:lnTo>
                  <a:pt x="35719" y="455414"/>
                </a:lnTo>
                <a:lnTo>
                  <a:pt x="26789" y="500062"/>
                </a:lnTo>
                <a:lnTo>
                  <a:pt x="26789" y="535781"/>
                </a:lnTo>
                <a:lnTo>
                  <a:pt x="17859" y="580429"/>
                </a:lnTo>
                <a:lnTo>
                  <a:pt x="8930" y="616148"/>
                </a:lnTo>
                <a:lnTo>
                  <a:pt x="8930" y="651867"/>
                </a:lnTo>
                <a:lnTo>
                  <a:pt x="8930" y="687586"/>
                </a:lnTo>
                <a:lnTo>
                  <a:pt x="0" y="723305"/>
                </a:lnTo>
                <a:lnTo>
                  <a:pt x="0" y="750094"/>
                </a:lnTo>
                <a:lnTo>
                  <a:pt x="0" y="785813"/>
                </a:lnTo>
                <a:lnTo>
                  <a:pt x="0" y="803672"/>
                </a:lnTo>
                <a:lnTo>
                  <a:pt x="0" y="830461"/>
                </a:lnTo>
                <a:lnTo>
                  <a:pt x="0" y="848320"/>
                </a:lnTo>
                <a:lnTo>
                  <a:pt x="0" y="866180"/>
                </a:lnTo>
                <a:lnTo>
                  <a:pt x="0" y="875109"/>
                </a:lnTo>
                <a:lnTo>
                  <a:pt x="0" y="892969"/>
                </a:lnTo>
                <a:lnTo>
                  <a:pt x="0" y="8929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80680" y="4688086"/>
            <a:ext cx="348259" cy="383978"/>
          </a:xfrm>
          <a:custGeom>
            <a:avLst/>
            <a:gdLst/>
            <a:ahLst/>
            <a:cxnLst/>
            <a:rect l="0" t="0" r="0" b="0"/>
            <a:pathLst>
              <a:path w="348259" h="383978">
                <a:moveTo>
                  <a:pt x="8929" y="0"/>
                </a:moveTo>
                <a:lnTo>
                  <a:pt x="0" y="0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116085"/>
                </a:lnTo>
                <a:lnTo>
                  <a:pt x="8929" y="142875"/>
                </a:lnTo>
                <a:lnTo>
                  <a:pt x="17859" y="160734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76820"/>
                </a:lnTo>
                <a:lnTo>
                  <a:pt x="17859" y="294680"/>
                </a:lnTo>
                <a:lnTo>
                  <a:pt x="17859" y="303609"/>
                </a:lnTo>
                <a:lnTo>
                  <a:pt x="17859" y="31253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21469"/>
                </a:lnTo>
                <a:lnTo>
                  <a:pt x="8929" y="312539"/>
                </a:lnTo>
                <a:lnTo>
                  <a:pt x="8929" y="303609"/>
                </a:lnTo>
                <a:lnTo>
                  <a:pt x="8929" y="285750"/>
                </a:lnTo>
                <a:lnTo>
                  <a:pt x="17859" y="267891"/>
                </a:lnTo>
                <a:lnTo>
                  <a:pt x="17859" y="250031"/>
                </a:lnTo>
                <a:lnTo>
                  <a:pt x="17859" y="223242"/>
                </a:lnTo>
                <a:lnTo>
                  <a:pt x="26789" y="205383"/>
                </a:lnTo>
                <a:lnTo>
                  <a:pt x="35718" y="178593"/>
                </a:lnTo>
                <a:lnTo>
                  <a:pt x="35718" y="160734"/>
                </a:lnTo>
                <a:lnTo>
                  <a:pt x="44648" y="142875"/>
                </a:lnTo>
                <a:lnTo>
                  <a:pt x="53578" y="125015"/>
                </a:lnTo>
                <a:lnTo>
                  <a:pt x="62508" y="107156"/>
                </a:lnTo>
                <a:lnTo>
                  <a:pt x="71437" y="89296"/>
                </a:lnTo>
                <a:lnTo>
                  <a:pt x="80367" y="71437"/>
                </a:lnTo>
                <a:lnTo>
                  <a:pt x="89297" y="62507"/>
                </a:lnTo>
                <a:lnTo>
                  <a:pt x="89297" y="53578"/>
                </a:lnTo>
                <a:lnTo>
                  <a:pt x="98226" y="53578"/>
                </a:lnTo>
                <a:lnTo>
                  <a:pt x="10715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25015" y="53578"/>
                </a:lnTo>
                <a:lnTo>
                  <a:pt x="125015" y="6250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42875" y="98226"/>
                </a:lnTo>
                <a:lnTo>
                  <a:pt x="142875" y="116085"/>
                </a:lnTo>
                <a:lnTo>
                  <a:pt x="151804" y="133945"/>
                </a:lnTo>
                <a:lnTo>
                  <a:pt x="151804" y="151804"/>
                </a:lnTo>
                <a:lnTo>
                  <a:pt x="151804" y="169664"/>
                </a:lnTo>
                <a:lnTo>
                  <a:pt x="151804" y="187523"/>
                </a:lnTo>
                <a:lnTo>
                  <a:pt x="151804" y="214312"/>
                </a:lnTo>
                <a:lnTo>
                  <a:pt x="151804" y="223242"/>
                </a:lnTo>
                <a:lnTo>
                  <a:pt x="151804" y="241102"/>
                </a:lnTo>
                <a:lnTo>
                  <a:pt x="151804" y="250031"/>
                </a:lnTo>
                <a:lnTo>
                  <a:pt x="151804" y="267891"/>
                </a:lnTo>
                <a:lnTo>
                  <a:pt x="160734" y="276820"/>
                </a:lnTo>
                <a:lnTo>
                  <a:pt x="160734" y="285750"/>
                </a:lnTo>
                <a:lnTo>
                  <a:pt x="160734" y="285750"/>
                </a:lnTo>
                <a:lnTo>
                  <a:pt x="160734" y="294680"/>
                </a:lnTo>
                <a:lnTo>
                  <a:pt x="160734" y="294680"/>
                </a:lnTo>
                <a:lnTo>
                  <a:pt x="160734" y="294680"/>
                </a:lnTo>
                <a:lnTo>
                  <a:pt x="160734" y="294680"/>
                </a:lnTo>
                <a:lnTo>
                  <a:pt x="160734" y="294680"/>
                </a:lnTo>
                <a:lnTo>
                  <a:pt x="160734" y="285750"/>
                </a:lnTo>
                <a:lnTo>
                  <a:pt x="160734" y="276820"/>
                </a:lnTo>
                <a:lnTo>
                  <a:pt x="160734" y="267891"/>
                </a:lnTo>
                <a:lnTo>
                  <a:pt x="169664" y="258961"/>
                </a:lnTo>
                <a:lnTo>
                  <a:pt x="169664" y="241102"/>
                </a:lnTo>
                <a:lnTo>
                  <a:pt x="178593" y="223242"/>
                </a:lnTo>
                <a:lnTo>
                  <a:pt x="178593" y="205383"/>
                </a:lnTo>
                <a:lnTo>
                  <a:pt x="187523" y="187523"/>
                </a:lnTo>
                <a:lnTo>
                  <a:pt x="196453" y="169664"/>
                </a:lnTo>
                <a:lnTo>
                  <a:pt x="205383" y="160734"/>
                </a:lnTo>
                <a:lnTo>
                  <a:pt x="214312" y="142875"/>
                </a:lnTo>
                <a:lnTo>
                  <a:pt x="223242" y="133945"/>
                </a:lnTo>
                <a:lnTo>
                  <a:pt x="232172" y="125015"/>
                </a:lnTo>
                <a:lnTo>
                  <a:pt x="241101" y="107156"/>
                </a:lnTo>
                <a:lnTo>
                  <a:pt x="250031" y="98226"/>
                </a:lnTo>
                <a:lnTo>
                  <a:pt x="258961" y="98226"/>
                </a:lnTo>
                <a:lnTo>
                  <a:pt x="267890" y="89296"/>
                </a:lnTo>
                <a:lnTo>
                  <a:pt x="276820" y="89296"/>
                </a:lnTo>
                <a:lnTo>
                  <a:pt x="285750" y="89296"/>
                </a:lnTo>
                <a:lnTo>
                  <a:pt x="285750" y="89296"/>
                </a:lnTo>
                <a:lnTo>
                  <a:pt x="294679" y="89296"/>
                </a:lnTo>
                <a:lnTo>
                  <a:pt x="303609" y="98226"/>
                </a:lnTo>
                <a:lnTo>
                  <a:pt x="303609" y="98226"/>
                </a:lnTo>
                <a:lnTo>
                  <a:pt x="312539" y="107156"/>
                </a:lnTo>
                <a:lnTo>
                  <a:pt x="312539" y="125015"/>
                </a:lnTo>
                <a:lnTo>
                  <a:pt x="321468" y="133945"/>
                </a:lnTo>
                <a:lnTo>
                  <a:pt x="321468" y="151804"/>
                </a:lnTo>
                <a:lnTo>
                  <a:pt x="330398" y="160734"/>
                </a:lnTo>
                <a:lnTo>
                  <a:pt x="330398" y="178593"/>
                </a:lnTo>
                <a:lnTo>
                  <a:pt x="330398" y="205383"/>
                </a:lnTo>
                <a:lnTo>
                  <a:pt x="330398" y="223242"/>
                </a:lnTo>
                <a:lnTo>
                  <a:pt x="339328" y="241102"/>
                </a:lnTo>
                <a:lnTo>
                  <a:pt x="339328" y="258961"/>
                </a:lnTo>
                <a:lnTo>
                  <a:pt x="339328" y="276820"/>
                </a:lnTo>
                <a:lnTo>
                  <a:pt x="339328" y="294680"/>
                </a:lnTo>
                <a:lnTo>
                  <a:pt x="339328" y="312539"/>
                </a:lnTo>
                <a:lnTo>
                  <a:pt x="339328" y="330398"/>
                </a:lnTo>
                <a:lnTo>
                  <a:pt x="339328" y="339328"/>
                </a:lnTo>
                <a:lnTo>
                  <a:pt x="339328" y="357187"/>
                </a:lnTo>
                <a:lnTo>
                  <a:pt x="348258" y="366117"/>
                </a:lnTo>
                <a:lnTo>
                  <a:pt x="348258" y="375047"/>
                </a:lnTo>
                <a:lnTo>
                  <a:pt x="348258" y="383977"/>
                </a:lnTo>
                <a:lnTo>
                  <a:pt x="348258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37867" y="4607718"/>
            <a:ext cx="214314" cy="205384"/>
          </a:xfrm>
          <a:custGeom>
            <a:avLst/>
            <a:gdLst/>
            <a:ahLst/>
            <a:cxnLst/>
            <a:rect l="0" t="0" r="0" b="0"/>
            <a:pathLst>
              <a:path w="214314" h="20538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44649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25016" y="80368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07156" y="125016"/>
                </a:lnTo>
                <a:lnTo>
                  <a:pt x="98227" y="133946"/>
                </a:lnTo>
                <a:lnTo>
                  <a:pt x="98227" y="142875"/>
                </a:lnTo>
                <a:lnTo>
                  <a:pt x="89297" y="160735"/>
                </a:lnTo>
                <a:lnTo>
                  <a:pt x="80367" y="160735"/>
                </a:lnTo>
                <a:lnTo>
                  <a:pt x="80367" y="169664"/>
                </a:lnTo>
                <a:lnTo>
                  <a:pt x="80367" y="178594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205383"/>
                </a:lnTo>
                <a:lnTo>
                  <a:pt x="71438" y="205383"/>
                </a:lnTo>
                <a:lnTo>
                  <a:pt x="80367" y="205383"/>
                </a:lnTo>
                <a:lnTo>
                  <a:pt x="89297" y="205383"/>
                </a:lnTo>
                <a:lnTo>
                  <a:pt x="98227" y="205383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33946" y="205383"/>
                </a:lnTo>
                <a:lnTo>
                  <a:pt x="151805" y="205383"/>
                </a:lnTo>
                <a:lnTo>
                  <a:pt x="169664" y="196453"/>
                </a:lnTo>
                <a:lnTo>
                  <a:pt x="187524" y="196453"/>
                </a:lnTo>
                <a:lnTo>
                  <a:pt x="214313" y="196453"/>
                </a:lnTo>
                <a:lnTo>
                  <a:pt x="214313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76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dirty="0" smtClean="0"/>
              <a:t>Create Vocabulary Card for the following terms: solid, liquid, gas, kinetic energy, pressure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3276600"/>
            <a:ext cx="2286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276600"/>
            <a:ext cx="25146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4724400"/>
            <a:ext cx="2286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4724400"/>
            <a:ext cx="25146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657600" y="4343400"/>
            <a:ext cx="13716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3352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80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48768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original sentences using the word; underline the word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DUE THURSDAY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96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physical properties we talked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455539" y="1937742"/>
            <a:ext cx="321470" cy="589361"/>
          </a:xfrm>
          <a:custGeom>
            <a:avLst/>
            <a:gdLst/>
            <a:ahLst/>
            <a:cxnLst/>
            <a:rect l="0" t="0" r="0" b="0"/>
            <a:pathLst>
              <a:path w="321470" h="589361">
                <a:moveTo>
                  <a:pt x="0" y="214312"/>
                </a:moveTo>
                <a:lnTo>
                  <a:pt x="0" y="205383"/>
                </a:lnTo>
                <a:lnTo>
                  <a:pt x="0" y="20538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35719" y="205383"/>
                </a:lnTo>
                <a:lnTo>
                  <a:pt x="44649" y="214312"/>
                </a:lnTo>
                <a:lnTo>
                  <a:pt x="53578" y="223242"/>
                </a:lnTo>
                <a:lnTo>
                  <a:pt x="62508" y="232172"/>
                </a:lnTo>
                <a:lnTo>
                  <a:pt x="80367" y="250031"/>
                </a:lnTo>
                <a:lnTo>
                  <a:pt x="89297" y="267891"/>
                </a:lnTo>
                <a:lnTo>
                  <a:pt x="98227" y="285750"/>
                </a:lnTo>
                <a:lnTo>
                  <a:pt x="107156" y="312539"/>
                </a:lnTo>
                <a:lnTo>
                  <a:pt x="116086" y="339328"/>
                </a:lnTo>
                <a:lnTo>
                  <a:pt x="125016" y="366117"/>
                </a:lnTo>
                <a:lnTo>
                  <a:pt x="133945" y="383977"/>
                </a:lnTo>
                <a:lnTo>
                  <a:pt x="133945" y="410766"/>
                </a:lnTo>
                <a:lnTo>
                  <a:pt x="142875" y="428625"/>
                </a:lnTo>
                <a:lnTo>
                  <a:pt x="151805" y="455414"/>
                </a:lnTo>
                <a:lnTo>
                  <a:pt x="160734" y="473273"/>
                </a:lnTo>
                <a:lnTo>
                  <a:pt x="178594" y="491133"/>
                </a:lnTo>
                <a:lnTo>
                  <a:pt x="187524" y="508992"/>
                </a:lnTo>
                <a:lnTo>
                  <a:pt x="205383" y="526852"/>
                </a:lnTo>
                <a:lnTo>
                  <a:pt x="223242" y="544711"/>
                </a:lnTo>
                <a:lnTo>
                  <a:pt x="232172" y="553641"/>
                </a:lnTo>
                <a:lnTo>
                  <a:pt x="250031" y="562571"/>
                </a:lnTo>
                <a:lnTo>
                  <a:pt x="258961" y="571500"/>
                </a:lnTo>
                <a:lnTo>
                  <a:pt x="267891" y="580430"/>
                </a:lnTo>
                <a:lnTo>
                  <a:pt x="276820" y="589360"/>
                </a:lnTo>
                <a:lnTo>
                  <a:pt x="285750" y="589360"/>
                </a:lnTo>
                <a:lnTo>
                  <a:pt x="294680" y="589360"/>
                </a:lnTo>
                <a:lnTo>
                  <a:pt x="294680" y="589360"/>
                </a:lnTo>
                <a:lnTo>
                  <a:pt x="303609" y="589360"/>
                </a:lnTo>
                <a:lnTo>
                  <a:pt x="303609" y="589360"/>
                </a:lnTo>
                <a:lnTo>
                  <a:pt x="312539" y="589360"/>
                </a:lnTo>
                <a:lnTo>
                  <a:pt x="312539" y="580430"/>
                </a:lnTo>
                <a:lnTo>
                  <a:pt x="312539" y="571500"/>
                </a:lnTo>
                <a:lnTo>
                  <a:pt x="312539" y="562571"/>
                </a:lnTo>
                <a:lnTo>
                  <a:pt x="312539" y="544711"/>
                </a:lnTo>
                <a:lnTo>
                  <a:pt x="321469" y="526852"/>
                </a:lnTo>
                <a:lnTo>
                  <a:pt x="321469" y="508992"/>
                </a:lnTo>
                <a:lnTo>
                  <a:pt x="312539" y="491133"/>
                </a:lnTo>
                <a:lnTo>
                  <a:pt x="321469" y="464344"/>
                </a:lnTo>
                <a:lnTo>
                  <a:pt x="321469" y="437555"/>
                </a:lnTo>
                <a:lnTo>
                  <a:pt x="312539" y="419695"/>
                </a:lnTo>
                <a:lnTo>
                  <a:pt x="312539" y="383977"/>
                </a:lnTo>
                <a:lnTo>
                  <a:pt x="312539" y="357187"/>
                </a:lnTo>
                <a:lnTo>
                  <a:pt x="312539" y="330398"/>
                </a:lnTo>
                <a:lnTo>
                  <a:pt x="321469" y="303609"/>
                </a:lnTo>
                <a:lnTo>
                  <a:pt x="321469" y="276820"/>
                </a:lnTo>
                <a:lnTo>
                  <a:pt x="321469" y="250031"/>
                </a:lnTo>
                <a:lnTo>
                  <a:pt x="312539" y="223242"/>
                </a:lnTo>
                <a:lnTo>
                  <a:pt x="312539" y="196453"/>
                </a:lnTo>
                <a:lnTo>
                  <a:pt x="321469" y="169664"/>
                </a:lnTo>
                <a:lnTo>
                  <a:pt x="321469" y="142875"/>
                </a:lnTo>
                <a:lnTo>
                  <a:pt x="321469" y="125016"/>
                </a:lnTo>
                <a:lnTo>
                  <a:pt x="321469" y="98227"/>
                </a:lnTo>
                <a:lnTo>
                  <a:pt x="312539" y="80367"/>
                </a:lnTo>
                <a:lnTo>
                  <a:pt x="312539" y="62508"/>
                </a:lnTo>
                <a:lnTo>
                  <a:pt x="312539" y="44648"/>
                </a:lnTo>
                <a:lnTo>
                  <a:pt x="312539" y="35719"/>
                </a:lnTo>
                <a:lnTo>
                  <a:pt x="312539" y="17859"/>
                </a:lnTo>
                <a:lnTo>
                  <a:pt x="303609" y="17859"/>
                </a:lnTo>
                <a:lnTo>
                  <a:pt x="303609" y="893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000250" y="2143125"/>
            <a:ext cx="71439" cy="339329"/>
          </a:xfrm>
          <a:custGeom>
            <a:avLst/>
            <a:gdLst/>
            <a:ahLst/>
            <a:cxnLst/>
            <a:rect l="0" t="0" r="0" b="0"/>
            <a:pathLst>
              <a:path w="71439" h="339329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60734"/>
                </a:lnTo>
                <a:lnTo>
                  <a:pt x="35719" y="178594"/>
                </a:lnTo>
                <a:lnTo>
                  <a:pt x="35719" y="205383"/>
                </a:lnTo>
                <a:lnTo>
                  <a:pt x="44648" y="223242"/>
                </a:lnTo>
                <a:lnTo>
                  <a:pt x="44648" y="241101"/>
                </a:lnTo>
                <a:lnTo>
                  <a:pt x="53578" y="258961"/>
                </a:lnTo>
                <a:lnTo>
                  <a:pt x="53578" y="276820"/>
                </a:lnTo>
                <a:lnTo>
                  <a:pt x="53578" y="285750"/>
                </a:lnTo>
                <a:lnTo>
                  <a:pt x="62508" y="303609"/>
                </a:lnTo>
                <a:lnTo>
                  <a:pt x="62508" y="312539"/>
                </a:lnTo>
                <a:lnTo>
                  <a:pt x="62508" y="321469"/>
                </a:lnTo>
                <a:lnTo>
                  <a:pt x="62508" y="321469"/>
                </a:lnTo>
                <a:lnTo>
                  <a:pt x="62508" y="330398"/>
                </a:lnTo>
                <a:lnTo>
                  <a:pt x="62508" y="330398"/>
                </a:lnTo>
                <a:lnTo>
                  <a:pt x="62508" y="339328"/>
                </a:lnTo>
                <a:lnTo>
                  <a:pt x="71438" y="339328"/>
                </a:lnTo>
                <a:lnTo>
                  <a:pt x="71438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73461" y="2018109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35719"/>
                </a:moveTo>
                <a:lnTo>
                  <a:pt x="8930" y="26789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178844" y="2116336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160734" y="17859"/>
                </a:moveTo>
                <a:lnTo>
                  <a:pt x="160734" y="8929"/>
                </a:lnTo>
                <a:lnTo>
                  <a:pt x="160734" y="8929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8929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9" y="98226"/>
                </a:lnTo>
                <a:lnTo>
                  <a:pt x="44648" y="98226"/>
                </a:lnTo>
                <a:lnTo>
                  <a:pt x="62508" y="107156"/>
                </a:lnTo>
                <a:lnTo>
                  <a:pt x="71437" y="116086"/>
                </a:lnTo>
                <a:lnTo>
                  <a:pt x="89297" y="125015"/>
                </a:lnTo>
                <a:lnTo>
                  <a:pt x="107156" y="142875"/>
                </a:lnTo>
                <a:lnTo>
                  <a:pt x="125015" y="151804"/>
                </a:lnTo>
                <a:lnTo>
                  <a:pt x="142875" y="160734"/>
                </a:lnTo>
                <a:lnTo>
                  <a:pt x="160734" y="178593"/>
                </a:lnTo>
                <a:lnTo>
                  <a:pt x="169664" y="196453"/>
                </a:lnTo>
                <a:lnTo>
                  <a:pt x="187523" y="205383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05383" y="241101"/>
                </a:lnTo>
                <a:lnTo>
                  <a:pt x="205383" y="250031"/>
                </a:lnTo>
                <a:lnTo>
                  <a:pt x="205383" y="267890"/>
                </a:lnTo>
                <a:lnTo>
                  <a:pt x="205383" y="276820"/>
                </a:lnTo>
                <a:lnTo>
                  <a:pt x="196453" y="285750"/>
                </a:lnTo>
                <a:lnTo>
                  <a:pt x="187523" y="294679"/>
                </a:lnTo>
                <a:lnTo>
                  <a:pt x="169664" y="303609"/>
                </a:lnTo>
                <a:lnTo>
                  <a:pt x="160734" y="312539"/>
                </a:lnTo>
                <a:lnTo>
                  <a:pt x="142875" y="321468"/>
                </a:lnTo>
                <a:lnTo>
                  <a:pt x="133945" y="321468"/>
                </a:lnTo>
                <a:lnTo>
                  <a:pt x="116086" y="330398"/>
                </a:lnTo>
                <a:lnTo>
                  <a:pt x="107156" y="339328"/>
                </a:lnTo>
                <a:lnTo>
                  <a:pt x="89297" y="348258"/>
                </a:lnTo>
                <a:lnTo>
                  <a:pt x="89297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598539" y="2169914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35719"/>
                </a:lnTo>
                <a:lnTo>
                  <a:pt x="62508" y="53578"/>
                </a:lnTo>
                <a:lnTo>
                  <a:pt x="53578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59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17859" y="241101"/>
                </a:lnTo>
                <a:lnTo>
                  <a:pt x="35719" y="250031"/>
                </a:lnTo>
                <a:lnTo>
                  <a:pt x="53578" y="258961"/>
                </a:lnTo>
                <a:lnTo>
                  <a:pt x="71438" y="267890"/>
                </a:lnTo>
                <a:lnTo>
                  <a:pt x="98227" y="267890"/>
                </a:lnTo>
                <a:lnTo>
                  <a:pt x="133945" y="267890"/>
                </a:lnTo>
                <a:lnTo>
                  <a:pt x="133945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955727" y="2178844"/>
            <a:ext cx="241102" cy="258961"/>
          </a:xfrm>
          <a:custGeom>
            <a:avLst/>
            <a:gdLst/>
            <a:ahLst/>
            <a:cxnLst/>
            <a:rect l="0" t="0" r="0" b="0"/>
            <a:pathLst>
              <a:path w="241102" h="258961">
                <a:moveTo>
                  <a:pt x="133945" y="35718"/>
                </a:moveTo>
                <a:lnTo>
                  <a:pt x="133945" y="26789"/>
                </a:lnTo>
                <a:lnTo>
                  <a:pt x="125015" y="17859"/>
                </a:lnTo>
                <a:lnTo>
                  <a:pt x="125015" y="8929"/>
                </a:lnTo>
                <a:lnTo>
                  <a:pt x="125015" y="8929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6" y="26789"/>
                </a:lnTo>
                <a:lnTo>
                  <a:pt x="71437" y="35718"/>
                </a:lnTo>
                <a:lnTo>
                  <a:pt x="62507" y="53578"/>
                </a:lnTo>
                <a:lnTo>
                  <a:pt x="44648" y="71437"/>
                </a:lnTo>
                <a:lnTo>
                  <a:pt x="35718" y="89296"/>
                </a:lnTo>
                <a:lnTo>
                  <a:pt x="1785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8929" y="205382"/>
                </a:lnTo>
                <a:lnTo>
                  <a:pt x="17859" y="223242"/>
                </a:lnTo>
                <a:lnTo>
                  <a:pt x="26789" y="232171"/>
                </a:lnTo>
                <a:lnTo>
                  <a:pt x="35718" y="241101"/>
                </a:lnTo>
                <a:lnTo>
                  <a:pt x="53578" y="250031"/>
                </a:lnTo>
                <a:lnTo>
                  <a:pt x="71437" y="250031"/>
                </a:lnTo>
                <a:lnTo>
                  <a:pt x="80367" y="258960"/>
                </a:lnTo>
                <a:lnTo>
                  <a:pt x="98226" y="258960"/>
                </a:lnTo>
                <a:lnTo>
                  <a:pt x="125015" y="258960"/>
                </a:lnTo>
                <a:lnTo>
                  <a:pt x="133945" y="250031"/>
                </a:lnTo>
                <a:lnTo>
                  <a:pt x="151804" y="241101"/>
                </a:lnTo>
                <a:lnTo>
                  <a:pt x="169664" y="232171"/>
                </a:lnTo>
                <a:lnTo>
                  <a:pt x="187523" y="223242"/>
                </a:lnTo>
                <a:lnTo>
                  <a:pt x="205382" y="214312"/>
                </a:lnTo>
                <a:lnTo>
                  <a:pt x="214312" y="196453"/>
                </a:lnTo>
                <a:lnTo>
                  <a:pt x="223242" y="178593"/>
                </a:lnTo>
                <a:lnTo>
                  <a:pt x="232171" y="169664"/>
                </a:lnTo>
                <a:lnTo>
                  <a:pt x="241101" y="160734"/>
                </a:lnTo>
                <a:lnTo>
                  <a:pt x="241101" y="151804"/>
                </a:lnTo>
                <a:lnTo>
                  <a:pt x="241101" y="133945"/>
                </a:lnTo>
                <a:lnTo>
                  <a:pt x="241101" y="125015"/>
                </a:lnTo>
                <a:lnTo>
                  <a:pt x="232171" y="116085"/>
                </a:lnTo>
                <a:lnTo>
                  <a:pt x="223242" y="107156"/>
                </a:lnTo>
                <a:lnTo>
                  <a:pt x="214312" y="98226"/>
                </a:lnTo>
                <a:lnTo>
                  <a:pt x="196453" y="98226"/>
                </a:lnTo>
                <a:lnTo>
                  <a:pt x="178593" y="98226"/>
                </a:lnTo>
                <a:lnTo>
                  <a:pt x="151804" y="98226"/>
                </a:lnTo>
                <a:lnTo>
                  <a:pt x="133945" y="9822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357563" y="2152054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26789" y="26790"/>
                </a:moveTo>
                <a:lnTo>
                  <a:pt x="44648" y="17860"/>
                </a:lnTo>
                <a:lnTo>
                  <a:pt x="71437" y="1786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62507" y="8930"/>
                </a:lnTo>
                <a:lnTo>
                  <a:pt x="53578" y="17860"/>
                </a:lnTo>
                <a:lnTo>
                  <a:pt x="35718" y="17860"/>
                </a:lnTo>
                <a:lnTo>
                  <a:pt x="26789" y="26790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35718" y="107157"/>
                </a:lnTo>
                <a:lnTo>
                  <a:pt x="53578" y="116086"/>
                </a:lnTo>
                <a:lnTo>
                  <a:pt x="71437" y="125016"/>
                </a:lnTo>
                <a:lnTo>
                  <a:pt x="98226" y="142875"/>
                </a:lnTo>
                <a:lnTo>
                  <a:pt x="116085" y="151805"/>
                </a:lnTo>
                <a:lnTo>
                  <a:pt x="142875" y="160735"/>
                </a:lnTo>
                <a:lnTo>
                  <a:pt x="160734" y="178594"/>
                </a:lnTo>
                <a:lnTo>
                  <a:pt x="178593" y="187524"/>
                </a:lnTo>
                <a:lnTo>
                  <a:pt x="187523" y="205383"/>
                </a:lnTo>
                <a:lnTo>
                  <a:pt x="196453" y="214313"/>
                </a:lnTo>
                <a:lnTo>
                  <a:pt x="205382" y="223243"/>
                </a:lnTo>
                <a:lnTo>
                  <a:pt x="214312" y="232172"/>
                </a:lnTo>
                <a:lnTo>
                  <a:pt x="214312" y="241102"/>
                </a:lnTo>
                <a:lnTo>
                  <a:pt x="214312" y="250032"/>
                </a:lnTo>
                <a:lnTo>
                  <a:pt x="205382" y="250032"/>
                </a:lnTo>
                <a:lnTo>
                  <a:pt x="205382" y="258961"/>
                </a:lnTo>
                <a:lnTo>
                  <a:pt x="196453" y="267891"/>
                </a:lnTo>
                <a:lnTo>
                  <a:pt x="178593" y="267891"/>
                </a:lnTo>
                <a:lnTo>
                  <a:pt x="169664" y="276821"/>
                </a:lnTo>
                <a:lnTo>
                  <a:pt x="151804" y="276821"/>
                </a:lnTo>
                <a:lnTo>
                  <a:pt x="142875" y="276821"/>
                </a:lnTo>
                <a:lnTo>
                  <a:pt x="125015" y="285750"/>
                </a:lnTo>
                <a:lnTo>
                  <a:pt x="107156" y="285750"/>
                </a:lnTo>
                <a:lnTo>
                  <a:pt x="98226" y="285750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750469" y="2214562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8929" y="187524"/>
                </a:lnTo>
                <a:lnTo>
                  <a:pt x="8929" y="196453"/>
                </a:lnTo>
                <a:lnTo>
                  <a:pt x="892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027289" y="1964531"/>
            <a:ext cx="44650" cy="437556"/>
          </a:xfrm>
          <a:custGeom>
            <a:avLst/>
            <a:gdLst/>
            <a:ahLst/>
            <a:cxnLst/>
            <a:rect l="0" t="0" r="0" b="0"/>
            <a:pathLst>
              <a:path w="44650" h="437556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3"/>
                </a:lnTo>
                <a:lnTo>
                  <a:pt x="8930" y="250031"/>
                </a:lnTo>
                <a:lnTo>
                  <a:pt x="8930" y="276820"/>
                </a:lnTo>
                <a:lnTo>
                  <a:pt x="17859" y="303609"/>
                </a:lnTo>
                <a:lnTo>
                  <a:pt x="17859" y="321469"/>
                </a:lnTo>
                <a:lnTo>
                  <a:pt x="26789" y="348258"/>
                </a:lnTo>
                <a:lnTo>
                  <a:pt x="26789" y="366117"/>
                </a:lnTo>
                <a:lnTo>
                  <a:pt x="35719" y="383977"/>
                </a:lnTo>
                <a:lnTo>
                  <a:pt x="35719" y="401836"/>
                </a:lnTo>
                <a:lnTo>
                  <a:pt x="44649" y="419695"/>
                </a:lnTo>
                <a:lnTo>
                  <a:pt x="44649" y="437555"/>
                </a:lnTo>
                <a:lnTo>
                  <a:pt x="44649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964781" y="2205633"/>
            <a:ext cx="625079" cy="812602"/>
          </a:xfrm>
          <a:custGeom>
            <a:avLst/>
            <a:gdLst/>
            <a:ahLst/>
            <a:cxnLst/>
            <a:rect l="0" t="0" r="0" b="0"/>
            <a:pathLst>
              <a:path w="625079" h="812602">
                <a:moveTo>
                  <a:pt x="17860" y="89296"/>
                </a:moveTo>
                <a:lnTo>
                  <a:pt x="893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62507"/>
                </a:lnTo>
                <a:lnTo>
                  <a:pt x="8930" y="62507"/>
                </a:lnTo>
                <a:lnTo>
                  <a:pt x="17860" y="5357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8" y="35718"/>
                </a:lnTo>
                <a:lnTo>
                  <a:pt x="89297" y="35718"/>
                </a:lnTo>
                <a:lnTo>
                  <a:pt x="107157" y="26789"/>
                </a:lnTo>
                <a:lnTo>
                  <a:pt x="133946" y="26789"/>
                </a:lnTo>
                <a:lnTo>
                  <a:pt x="151805" y="17859"/>
                </a:lnTo>
                <a:lnTo>
                  <a:pt x="169664" y="17859"/>
                </a:lnTo>
                <a:lnTo>
                  <a:pt x="187524" y="8929"/>
                </a:lnTo>
                <a:lnTo>
                  <a:pt x="205383" y="8929"/>
                </a:lnTo>
                <a:lnTo>
                  <a:pt x="223242" y="8929"/>
                </a:lnTo>
                <a:lnTo>
                  <a:pt x="232172" y="8929"/>
                </a:lnTo>
                <a:lnTo>
                  <a:pt x="250032" y="0"/>
                </a:lnTo>
                <a:lnTo>
                  <a:pt x="258961" y="0"/>
                </a:lnTo>
                <a:lnTo>
                  <a:pt x="26789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17859"/>
                </a:lnTo>
                <a:lnTo>
                  <a:pt x="267891" y="26789"/>
                </a:lnTo>
                <a:lnTo>
                  <a:pt x="267891" y="35718"/>
                </a:lnTo>
                <a:lnTo>
                  <a:pt x="267891" y="44648"/>
                </a:lnTo>
                <a:lnTo>
                  <a:pt x="258961" y="53578"/>
                </a:lnTo>
                <a:lnTo>
                  <a:pt x="258961" y="71437"/>
                </a:lnTo>
                <a:lnTo>
                  <a:pt x="258961" y="80367"/>
                </a:lnTo>
                <a:lnTo>
                  <a:pt x="258961" y="89296"/>
                </a:lnTo>
                <a:lnTo>
                  <a:pt x="267891" y="98226"/>
                </a:lnTo>
                <a:lnTo>
                  <a:pt x="267891" y="116086"/>
                </a:lnTo>
                <a:lnTo>
                  <a:pt x="276821" y="125015"/>
                </a:lnTo>
                <a:lnTo>
                  <a:pt x="276821" y="125015"/>
                </a:lnTo>
                <a:lnTo>
                  <a:pt x="285750" y="133945"/>
                </a:lnTo>
                <a:lnTo>
                  <a:pt x="294680" y="142875"/>
                </a:lnTo>
                <a:lnTo>
                  <a:pt x="303610" y="142875"/>
                </a:lnTo>
                <a:lnTo>
                  <a:pt x="312539" y="151804"/>
                </a:lnTo>
                <a:lnTo>
                  <a:pt x="321469" y="151804"/>
                </a:lnTo>
                <a:lnTo>
                  <a:pt x="330399" y="151804"/>
                </a:lnTo>
                <a:lnTo>
                  <a:pt x="339328" y="151804"/>
                </a:lnTo>
                <a:lnTo>
                  <a:pt x="348258" y="142875"/>
                </a:lnTo>
                <a:lnTo>
                  <a:pt x="366117" y="142875"/>
                </a:lnTo>
                <a:lnTo>
                  <a:pt x="375047" y="133945"/>
                </a:lnTo>
                <a:lnTo>
                  <a:pt x="392907" y="125015"/>
                </a:lnTo>
                <a:lnTo>
                  <a:pt x="401836" y="116086"/>
                </a:lnTo>
                <a:lnTo>
                  <a:pt x="419696" y="107156"/>
                </a:lnTo>
                <a:lnTo>
                  <a:pt x="428625" y="98226"/>
                </a:lnTo>
                <a:lnTo>
                  <a:pt x="446485" y="80367"/>
                </a:lnTo>
                <a:lnTo>
                  <a:pt x="455414" y="71437"/>
                </a:lnTo>
                <a:lnTo>
                  <a:pt x="464344" y="62507"/>
                </a:lnTo>
                <a:lnTo>
                  <a:pt x="473274" y="53578"/>
                </a:lnTo>
                <a:lnTo>
                  <a:pt x="473274" y="44648"/>
                </a:lnTo>
                <a:lnTo>
                  <a:pt x="482203" y="35718"/>
                </a:lnTo>
                <a:lnTo>
                  <a:pt x="482203" y="26789"/>
                </a:lnTo>
                <a:lnTo>
                  <a:pt x="491133" y="26789"/>
                </a:lnTo>
                <a:lnTo>
                  <a:pt x="491133" y="17859"/>
                </a:lnTo>
                <a:lnTo>
                  <a:pt x="500063" y="17859"/>
                </a:lnTo>
                <a:lnTo>
                  <a:pt x="500063" y="17859"/>
                </a:lnTo>
                <a:lnTo>
                  <a:pt x="500063" y="8929"/>
                </a:lnTo>
                <a:lnTo>
                  <a:pt x="500063" y="8929"/>
                </a:lnTo>
                <a:lnTo>
                  <a:pt x="500063" y="8929"/>
                </a:lnTo>
                <a:lnTo>
                  <a:pt x="500063" y="8929"/>
                </a:lnTo>
                <a:lnTo>
                  <a:pt x="500063" y="8929"/>
                </a:lnTo>
                <a:lnTo>
                  <a:pt x="500063" y="892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26789"/>
                </a:lnTo>
                <a:lnTo>
                  <a:pt x="508992" y="44648"/>
                </a:lnTo>
                <a:lnTo>
                  <a:pt x="508992" y="53578"/>
                </a:lnTo>
                <a:lnTo>
                  <a:pt x="517922" y="71437"/>
                </a:lnTo>
                <a:lnTo>
                  <a:pt x="517922" y="89296"/>
                </a:lnTo>
                <a:lnTo>
                  <a:pt x="517922" y="107156"/>
                </a:lnTo>
                <a:lnTo>
                  <a:pt x="526852" y="133945"/>
                </a:lnTo>
                <a:lnTo>
                  <a:pt x="535782" y="160734"/>
                </a:lnTo>
                <a:lnTo>
                  <a:pt x="535782" y="187523"/>
                </a:lnTo>
                <a:lnTo>
                  <a:pt x="544711" y="214312"/>
                </a:lnTo>
                <a:lnTo>
                  <a:pt x="553641" y="250031"/>
                </a:lnTo>
                <a:lnTo>
                  <a:pt x="562571" y="276820"/>
                </a:lnTo>
                <a:lnTo>
                  <a:pt x="571500" y="312539"/>
                </a:lnTo>
                <a:lnTo>
                  <a:pt x="580430" y="348258"/>
                </a:lnTo>
                <a:lnTo>
                  <a:pt x="589360" y="383976"/>
                </a:lnTo>
                <a:lnTo>
                  <a:pt x="598289" y="419695"/>
                </a:lnTo>
                <a:lnTo>
                  <a:pt x="607219" y="455414"/>
                </a:lnTo>
                <a:lnTo>
                  <a:pt x="607219" y="491133"/>
                </a:lnTo>
                <a:lnTo>
                  <a:pt x="616149" y="517922"/>
                </a:lnTo>
                <a:lnTo>
                  <a:pt x="616149" y="553640"/>
                </a:lnTo>
                <a:lnTo>
                  <a:pt x="625078" y="580430"/>
                </a:lnTo>
                <a:lnTo>
                  <a:pt x="625078" y="607218"/>
                </a:lnTo>
                <a:lnTo>
                  <a:pt x="616149" y="634007"/>
                </a:lnTo>
                <a:lnTo>
                  <a:pt x="616149" y="660796"/>
                </a:lnTo>
                <a:lnTo>
                  <a:pt x="607219" y="678656"/>
                </a:lnTo>
                <a:lnTo>
                  <a:pt x="607219" y="696515"/>
                </a:lnTo>
                <a:lnTo>
                  <a:pt x="598289" y="723304"/>
                </a:lnTo>
                <a:lnTo>
                  <a:pt x="580430" y="741163"/>
                </a:lnTo>
                <a:lnTo>
                  <a:pt x="571500" y="750093"/>
                </a:lnTo>
                <a:lnTo>
                  <a:pt x="553641" y="767953"/>
                </a:lnTo>
                <a:lnTo>
                  <a:pt x="544711" y="776882"/>
                </a:lnTo>
                <a:lnTo>
                  <a:pt x="526852" y="785812"/>
                </a:lnTo>
                <a:lnTo>
                  <a:pt x="517922" y="794742"/>
                </a:lnTo>
                <a:lnTo>
                  <a:pt x="500063" y="794742"/>
                </a:lnTo>
                <a:lnTo>
                  <a:pt x="482203" y="803671"/>
                </a:lnTo>
                <a:lnTo>
                  <a:pt x="473274" y="803671"/>
                </a:lnTo>
                <a:lnTo>
                  <a:pt x="455414" y="812601"/>
                </a:lnTo>
                <a:lnTo>
                  <a:pt x="446485" y="812601"/>
                </a:lnTo>
                <a:lnTo>
                  <a:pt x="428625" y="812601"/>
                </a:lnTo>
                <a:lnTo>
                  <a:pt x="410766" y="812601"/>
                </a:lnTo>
                <a:lnTo>
                  <a:pt x="392907" y="812601"/>
                </a:lnTo>
                <a:lnTo>
                  <a:pt x="383977" y="812601"/>
                </a:lnTo>
                <a:lnTo>
                  <a:pt x="366117" y="812601"/>
                </a:lnTo>
                <a:lnTo>
                  <a:pt x="339328" y="812601"/>
                </a:lnTo>
                <a:lnTo>
                  <a:pt x="321469" y="812601"/>
                </a:lnTo>
                <a:lnTo>
                  <a:pt x="303610" y="812601"/>
                </a:lnTo>
                <a:lnTo>
                  <a:pt x="276821" y="812601"/>
                </a:lnTo>
                <a:lnTo>
                  <a:pt x="276821" y="8126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518047" y="3125390"/>
            <a:ext cx="303610" cy="544712"/>
          </a:xfrm>
          <a:custGeom>
            <a:avLst/>
            <a:gdLst/>
            <a:ahLst/>
            <a:cxnLst/>
            <a:rect l="0" t="0" r="0" b="0"/>
            <a:pathLst>
              <a:path w="303610" h="544712">
                <a:moveTo>
                  <a:pt x="303609" y="8930"/>
                </a:moveTo>
                <a:lnTo>
                  <a:pt x="303609" y="8930"/>
                </a:lnTo>
                <a:lnTo>
                  <a:pt x="294680" y="0"/>
                </a:lnTo>
                <a:lnTo>
                  <a:pt x="285750" y="0"/>
                </a:lnTo>
                <a:lnTo>
                  <a:pt x="276820" y="0"/>
                </a:lnTo>
                <a:lnTo>
                  <a:pt x="258961" y="0"/>
                </a:lnTo>
                <a:lnTo>
                  <a:pt x="241101" y="0"/>
                </a:lnTo>
                <a:lnTo>
                  <a:pt x="223242" y="8930"/>
                </a:lnTo>
                <a:lnTo>
                  <a:pt x="205383" y="17860"/>
                </a:lnTo>
                <a:lnTo>
                  <a:pt x="187523" y="35719"/>
                </a:lnTo>
                <a:lnTo>
                  <a:pt x="169664" y="44649"/>
                </a:lnTo>
                <a:lnTo>
                  <a:pt x="151805" y="62508"/>
                </a:lnTo>
                <a:lnTo>
                  <a:pt x="125016" y="80367"/>
                </a:lnTo>
                <a:lnTo>
                  <a:pt x="107156" y="107156"/>
                </a:lnTo>
                <a:lnTo>
                  <a:pt x="80367" y="133946"/>
                </a:lnTo>
                <a:lnTo>
                  <a:pt x="62508" y="160735"/>
                </a:lnTo>
                <a:lnTo>
                  <a:pt x="44648" y="187524"/>
                </a:lnTo>
                <a:lnTo>
                  <a:pt x="35719" y="223242"/>
                </a:lnTo>
                <a:lnTo>
                  <a:pt x="17859" y="258961"/>
                </a:lnTo>
                <a:lnTo>
                  <a:pt x="8930" y="285750"/>
                </a:lnTo>
                <a:lnTo>
                  <a:pt x="0" y="321469"/>
                </a:lnTo>
                <a:lnTo>
                  <a:pt x="0" y="348258"/>
                </a:lnTo>
                <a:lnTo>
                  <a:pt x="0" y="375047"/>
                </a:lnTo>
                <a:lnTo>
                  <a:pt x="8930" y="401836"/>
                </a:lnTo>
                <a:lnTo>
                  <a:pt x="17859" y="428625"/>
                </a:lnTo>
                <a:lnTo>
                  <a:pt x="35719" y="455414"/>
                </a:lnTo>
                <a:lnTo>
                  <a:pt x="53578" y="473274"/>
                </a:lnTo>
                <a:lnTo>
                  <a:pt x="71437" y="491133"/>
                </a:lnTo>
                <a:lnTo>
                  <a:pt x="98226" y="508992"/>
                </a:lnTo>
                <a:lnTo>
                  <a:pt x="116086" y="517922"/>
                </a:lnTo>
                <a:lnTo>
                  <a:pt x="142875" y="526852"/>
                </a:lnTo>
                <a:lnTo>
                  <a:pt x="169664" y="535781"/>
                </a:lnTo>
                <a:lnTo>
                  <a:pt x="196453" y="544711"/>
                </a:lnTo>
                <a:lnTo>
                  <a:pt x="223242" y="544711"/>
                </a:lnTo>
                <a:lnTo>
                  <a:pt x="258961" y="544711"/>
                </a:lnTo>
                <a:lnTo>
                  <a:pt x="294680" y="535781"/>
                </a:lnTo>
                <a:lnTo>
                  <a:pt x="294680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937742" y="3384351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80367" y="8930"/>
                </a:move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71438"/>
                </a:lnTo>
                <a:lnTo>
                  <a:pt x="1786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17860" y="223242"/>
                </a:lnTo>
                <a:lnTo>
                  <a:pt x="35719" y="241102"/>
                </a:lnTo>
                <a:lnTo>
                  <a:pt x="44649" y="250031"/>
                </a:lnTo>
                <a:lnTo>
                  <a:pt x="62508" y="258961"/>
                </a:lnTo>
                <a:lnTo>
                  <a:pt x="71438" y="267891"/>
                </a:lnTo>
                <a:lnTo>
                  <a:pt x="89297" y="267891"/>
                </a:lnTo>
                <a:lnTo>
                  <a:pt x="98227" y="267891"/>
                </a:lnTo>
                <a:lnTo>
                  <a:pt x="116086" y="267891"/>
                </a:lnTo>
                <a:lnTo>
                  <a:pt x="133946" y="267891"/>
                </a:lnTo>
                <a:lnTo>
                  <a:pt x="151805" y="258961"/>
                </a:lnTo>
                <a:lnTo>
                  <a:pt x="160735" y="258961"/>
                </a:lnTo>
                <a:lnTo>
                  <a:pt x="178594" y="241102"/>
                </a:lnTo>
                <a:lnTo>
                  <a:pt x="187524" y="232172"/>
                </a:lnTo>
                <a:lnTo>
                  <a:pt x="205383" y="223242"/>
                </a:lnTo>
                <a:lnTo>
                  <a:pt x="214313" y="205383"/>
                </a:lnTo>
                <a:lnTo>
                  <a:pt x="223242" y="187524"/>
                </a:lnTo>
                <a:lnTo>
                  <a:pt x="223242" y="169664"/>
                </a:lnTo>
                <a:lnTo>
                  <a:pt x="223242" y="151805"/>
                </a:lnTo>
                <a:lnTo>
                  <a:pt x="223242" y="133945"/>
                </a:lnTo>
                <a:lnTo>
                  <a:pt x="223242" y="116086"/>
                </a:lnTo>
                <a:lnTo>
                  <a:pt x="214313" y="98227"/>
                </a:lnTo>
                <a:lnTo>
                  <a:pt x="205383" y="80367"/>
                </a:lnTo>
                <a:lnTo>
                  <a:pt x="187524" y="62508"/>
                </a:lnTo>
                <a:lnTo>
                  <a:pt x="178594" y="53578"/>
                </a:lnTo>
                <a:lnTo>
                  <a:pt x="160735" y="44649"/>
                </a:lnTo>
                <a:lnTo>
                  <a:pt x="142875" y="35719"/>
                </a:lnTo>
                <a:lnTo>
                  <a:pt x="125016" y="35719"/>
                </a:lnTo>
                <a:lnTo>
                  <a:pt x="107156" y="26789"/>
                </a:lnTo>
                <a:lnTo>
                  <a:pt x="89297" y="26789"/>
                </a:lnTo>
                <a:lnTo>
                  <a:pt x="71438" y="26789"/>
                </a:lnTo>
                <a:lnTo>
                  <a:pt x="53578" y="35719"/>
                </a:lnTo>
                <a:lnTo>
                  <a:pt x="44649" y="44649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232422" y="3437929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0735"/>
                </a:lnTo>
                <a:lnTo>
                  <a:pt x="26789" y="151805"/>
                </a:lnTo>
                <a:lnTo>
                  <a:pt x="26789" y="133946"/>
                </a:lnTo>
                <a:lnTo>
                  <a:pt x="26789" y="116086"/>
                </a:lnTo>
                <a:lnTo>
                  <a:pt x="35719" y="98227"/>
                </a:lnTo>
                <a:lnTo>
                  <a:pt x="35719" y="80367"/>
                </a:lnTo>
                <a:lnTo>
                  <a:pt x="4464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71437" y="1786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893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87523" y="71438"/>
                </a:lnTo>
                <a:lnTo>
                  <a:pt x="196453" y="80367"/>
                </a:lnTo>
                <a:lnTo>
                  <a:pt x="205383" y="98227"/>
                </a:lnTo>
                <a:lnTo>
                  <a:pt x="214312" y="125016"/>
                </a:lnTo>
                <a:lnTo>
                  <a:pt x="223242" y="142875"/>
                </a:lnTo>
                <a:lnTo>
                  <a:pt x="223242" y="160735"/>
                </a:lnTo>
                <a:lnTo>
                  <a:pt x="232172" y="178594"/>
                </a:lnTo>
                <a:lnTo>
                  <a:pt x="232172" y="187524"/>
                </a:lnTo>
                <a:lnTo>
                  <a:pt x="232172" y="205383"/>
                </a:lnTo>
                <a:lnTo>
                  <a:pt x="241101" y="223242"/>
                </a:lnTo>
                <a:lnTo>
                  <a:pt x="241101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71750" y="3214687"/>
            <a:ext cx="241103" cy="482204"/>
          </a:xfrm>
          <a:custGeom>
            <a:avLst/>
            <a:gdLst/>
            <a:ahLst/>
            <a:cxnLst/>
            <a:rect l="0" t="0" r="0" b="0"/>
            <a:pathLst>
              <a:path w="241103" h="482204">
                <a:moveTo>
                  <a:pt x="142875" y="321469"/>
                </a:moveTo>
                <a:lnTo>
                  <a:pt x="142875" y="312539"/>
                </a:lnTo>
                <a:lnTo>
                  <a:pt x="142875" y="303609"/>
                </a:lnTo>
                <a:lnTo>
                  <a:pt x="142875" y="294680"/>
                </a:lnTo>
                <a:lnTo>
                  <a:pt x="133945" y="294680"/>
                </a:lnTo>
                <a:lnTo>
                  <a:pt x="133945" y="285750"/>
                </a:lnTo>
                <a:lnTo>
                  <a:pt x="125016" y="276820"/>
                </a:lnTo>
                <a:lnTo>
                  <a:pt x="125016" y="276820"/>
                </a:lnTo>
                <a:lnTo>
                  <a:pt x="116086" y="276820"/>
                </a:lnTo>
                <a:lnTo>
                  <a:pt x="107156" y="276820"/>
                </a:lnTo>
                <a:lnTo>
                  <a:pt x="89297" y="276820"/>
                </a:lnTo>
                <a:lnTo>
                  <a:pt x="80367" y="276820"/>
                </a:lnTo>
                <a:lnTo>
                  <a:pt x="71438" y="294680"/>
                </a:lnTo>
                <a:lnTo>
                  <a:pt x="53578" y="303609"/>
                </a:lnTo>
                <a:lnTo>
                  <a:pt x="44648" y="312539"/>
                </a:lnTo>
                <a:lnTo>
                  <a:pt x="35719" y="321469"/>
                </a:lnTo>
                <a:lnTo>
                  <a:pt x="17859" y="339328"/>
                </a:lnTo>
                <a:lnTo>
                  <a:pt x="8930" y="348258"/>
                </a:lnTo>
                <a:lnTo>
                  <a:pt x="8930" y="366117"/>
                </a:lnTo>
                <a:lnTo>
                  <a:pt x="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8930" y="410766"/>
                </a:lnTo>
                <a:lnTo>
                  <a:pt x="8930" y="419695"/>
                </a:lnTo>
                <a:lnTo>
                  <a:pt x="17859" y="428625"/>
                </a:lnTo>
                <a:lnTo>
                  <a:pt x="26789" y="428625"/>
                </a:lnTo>
                <a:lnTo>
                  <a:pt x="44648" y="428625"/>
                </a:lnTo>
                <a:lnTo>
                  <a:pt x="53578" y="437555"/>
                </a:lnTo>
                <a:lnTo>
                  <a:pt x="62508" y="428625"/>
                </a:lnTo>
                <a:lnTo>
                  <a:pt x="71438" y="428625"/>
                </a:lnTo>
                <a:lnTo>
                  <a:pt x="80367" y="419695"/>
                </a:lnTo>
                <a:lnTo>
                  <a:pt x="98227" y="410766"/>
                </a:lnTo>
                <a:lnTo>
                  <a:pt x="107156" y="401836"/>
                </a:lnTo>
                <a:lnTo>
                  <a:pt x="116086" y="392906"/>
                </a:lnTo>
                <a:lnTo>
                  <a:pt x="125016" y="375047"/>
                </a:lnTo>
                <a:lnTo>
                  <a:pt x="133945" y="357188"/>
                </a:lnTo>
                <a:lnTo>
                  <a:pt x="142875" y="339328"/>
                </a:lnTo>
                <a:lnTo>
                  <a:pt x="151805" y="312539"/>
                </a:lnTo>
                <a:lnTo>
                  <a:pt x="160734" y="294680"/>
                </a:lnTo>
                <a:lnTo>
                  <a:pt x="169664" y="267891"/>
                </a:lnTo>
                <a:lnTo>
                  <a:pt x="178594" y="241102"/>
                </a:lnTo>
                <a:lnTo>
                  <a:pt x="178594" y="214313"/>
                </a:lnTo>
                <a:lnTo>
                  <a:pt x="178594" y="187524"/>
                </a:lnTo>
                <a:lnTo>
                  <a:pt x="178594" y="160734"/>
                </a:lnTo>
                <a:lnTo>
                  <a:pt x="178594" y="133945"/>
                </a:lnTo>
                <a:lnTo>
                  <a:pt x="178594" y="107156"/>
                </a:lnTo>
                <a:lnTo>
                  <a:pt x="169664" y="89297"/>
                </a:lnTo>
                <a:lnTo>
                  <a:pt x="169664" y="62508"/>
                </a:lnTo>
                <a:lnTo>
                  <a:pt x="160734" y="44649"/>
                </a:lnTo>
                <a:lnTo>
                  <a:pt x="160734" y="26789"/>
                </a:lnTo>
                <a:lnTo>
                  <a:pt x="151805" y="17859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60734" y="80367"/>
                </a:lnTo>
                <a:lnTo>
                  <a:pt x="160734" y="107156"/>
                </a:lnTo>
                <a:lnTo>
                  <a:pt x="169664" y="133945"/>
                </a:lnTo>
                <a:lnTo>
                  <a:pt x="169664" y="160734"/>
                </a:lnTo>
                <a:lnTo>
                  <a:pt x="178594" y="187524"/>
                </a:lnTo>
                <a:lnTo>
                  <a:pt x="178594" y="223242"/>
                </a:lnTo>
                <a:lnTo>
                  <a:pt x="187523" y="250031"/>
                </a:lnTo>
                <a:lnTo>
                  <a:pt x="196453" y="285750"/>
                </a:lnTo>
                <a:lnTo>
                  <a:pt x="196453" y="312539"/>
                </a:lnTo>
                <a:lnTo>
                  <a:pt x="205383" y="339328"/>
                </a:lnTo>
                <a:lnTo>
                  <a:pt x="214313" y="357188"/>
                </a:lnTo>
                <a:lnTo>
                  <a:pt x="214313" y="383977"/>
                </a:lnTo>
                <a:lnTo>
                  <a:pt x="223242" y="401836"/>
                </a:lnTo>
                <a:lnTo>
                  <a:pt x="223242" y="419695"/>
                </a:lnTo>
                <a:lnTo>
                  <a:pt x="232172" y="437555"/>
                </a:lnTo>
                <a:lnTo>
                  <a:pt x="232172" y="446484"/>
                </a:lnTo>
                <a:lnTo>
                  <a:pt x="232172" y="464344"/>
                </a:lnTo>
                <a:lnTo>
                  <a:pt x="241102" y="473274"/>
                </a:lnTo>
                <a:lnTo>
                  <a:pt x="241102" y="482203"/>
                </a:lnTo>
                <a:lnTo>
                  <a:pt x="241102" y="482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893219" y="3473648"/>
            <a:ext cx="285751" cy="241103"/>
          </a:xfrm>
          <a:custGeom>
            <a:avLst/>
            <a:gdLst/>
            <a:ahLst/>
            <a:cxnLst/>
            <a:rect l="0" t="0" r="0" b="0"/>
            <a:pathLst>
              <a:path w="285751" h="24110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26789" y="169664"/>
                </a:lnTo>
                <a:lnTo>
                  <a:pt x="35719" y="187523"/>
                </a:lnTo>
                <a:lnTo>
                  <a:pt x="44648" y="196453"/>
                </a:lnTo>
                <a:lnTo>
                  <a:pt x="53578" y="205383"/>
                </a:lnTo>
                <a:lnTo>
                  <a:pt x="62508" y="205383"/>
                </a:lnTo>
                <a:lnTo>
                  <a:pt x="71437" y="214313"/>
                </a:lnTo>
                <a:lnTo>
                  <a:pt x="80367" y="214313"/>
                </a:lnTo>
                <a:lnTo>
                  <a:pt x="89297" y="223242"/>
                </a:lnTo>
                <a:lnTo>
                  <a:pt x="98226" y="214313"/>
                </a:lnTo>
                <a:lnTo>
                  <a:pt x="107156" y="214313"/>
                </a:lnTo>
                <a:lnTo>
                  <a:pt x="116086" y="205383"/>
                </a:lnTo>
                <a:lnTo>
                  <a:pt x="133945" y="196453"/>
                </a:lnTo>
                <a:lnTo>
                  <a:pt x="142875" y="187523"/>
                </a:lnTo>
                <a:lnTo>
                  <a:pt x="151804" y="169664"/>
                </a:lnTo>
                <a:lnTo>
                  <a:pt x="160734" y="160734"/>
                </a:lnTo>
                <a:lnTo>
                  <a:pt x="169664" y="142875"/>
                </a:lnTo>
                <a:lnTo>
                  <a:pt x="178594" y="125016"/>
                </a:lnTo>
                <a:lnTo>
                  <a:pt x="187523" y="107156"/>
                </a:lnTo>
                <a:lnTo>
                  <a:pt x="187523" y="89297"/>
                </a:lnTo>
                <a:lnTo>
                  <a:pt x="196453" y="71438"/>
                </a:lnTo>
                <a:lnTo>
                  <a:pt x="196453" y="62508"/>
                </a:lnTo>
                <a:lnTo>
                  <a:pt x="196453" y="5357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44648"/>
                </a:lnTo>
                <a:lnTo>
                  <a:pt x="205383" y="53578"/>
                </a:lnTo>
                <a:lnTo>
                  <a:pt x="205383" y="62508"/>
                </a:lnTo>
                <a:lnTo>
                  <a:pt x="205383" y="8036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14312" y="133945"/>
                </a:lnTo>
                <a:lnTo>
                  <a:pt x="214312" y="151805"/>
                </a:lnTo>
                <a:lnTo>
                  <a:pt x="223242" y="169664"/>
                </a:lnTo>
                <a:lnTo>
                  <a:pt x="232172" y="196453"/>
                </a:lnTo>
                <a:lnTo>
                  <a:pt x="250031" y="205383"/>
                </a:lnTo>
                <a:lnTo>
                  <a:pt x="258961" y="223242"/>
                </a:lnTo>
                <a:lnTo>
                  <a:pt x="285750" y="241102"/>
                </a:lnTo>
                <a:lnTo>
                  <a:pt x="28575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295055" y="3491507"/>
            <a:ext cx="151805" cy="241103"/>
          </a:xfrm>
          <a:custGeom>
            <a:avLst/>
            <a:gdLst/>
            <a:ahLst/>
            <a:cxnLst/>
            <a:rect l="0" t="0" r="0" b="0"/>
            <a:pathLst>
              <a:path w="151805" h="241103">
                <a:moveTo>
                  <a:pt x="107156" y="17860"/>
                </a:moveTo>
                <a:lnTo>
                  <a:pt x="98226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53579"/>
                </a:lnTo>
                <a:lnTo>
                  <a:pt x="17859" y="71438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78594"/>
                </a:lnTo>
                <a:lnTo>
                  <a:pt x="8929" y="196454"/>
                </a:lnTo>
                <a:lnTo>
                  <a:pt x="17859" y="205383"/>
                </a:lnTo>
                <a:lnTo>
                  <a:pt x="26789" y="214313"/>
                </a:lnTo>
                <a:lnTo>
                  <a:pt x="44648" y="232172"/>
                </a:lnTo>
                <a:lnTo>
                  <a:pt x="53578" y="232172"/>
                </a:lnTo>
                <a:lnTo>
                  <a:pt x="71437" y="241102"/>
                </a:lnTo>
                <a:lnTo>
                  <a:pt x="98226" y="241102"/>
                </a:lnTo>
                <a:lnTo>
                  <a:pt x="116086" y="232172"/>
                </a:lnTo>
                <a:lnTo>
                  <a:pt x="151804" y="232172"/>
                </a:lnTo>
                <a:lnTo>
                  <a:pt x="15180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62945" y="3330773"/>
            <a:ext cx="26790" cy="366118"/>
          </a:xfrm>
          <a:custGeom>
            <a:avLst/>
            <a:gdLst/>
            <a:ahLst/>
            <a:cxnLst/>
            <a:rect l="0" t="0" r="0" b="0"/>
            <a:pathLst>
              <a:path w="26790" h="366118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41102"/>
                </a:lnTo>
                <a:lnTo>
                  <a:pt x="17860" y="267891"/>
                </a:lnTo>
                <a:lnTo>
                  <a:pt x="17860" y="285750"/>
                </a:lnTo>
                <a:lnTo>
                  <a:pt x="17860" y="303609"/>
                </a:lnTo>
                <a:lnTo>
                  <a:pt x="26789" y="321469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48258"/>
                </a:lnTo>
                <a:lnTo>
                  <a:pt x="26789" y="357188"/>
                </a:lnTo>
                <a:lnTo>
                  <a:pt x="26789" y="366117"/>
                </a:lnTo>
                <a:lnTo>
                  <a:pt x="26789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509367" y="3509367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80367" y="71437"/>
                </a:lnTo>
                <a:lnTo>
                  <a:pt x="98227" y="71437"/>
                </a:lnTo>
                <a:lnTo>
                  <a:pt x="125016" y="62508"/>
                </a:lnTo>
                <a:lnTo>
                  <a:pt x="142875" y="62508"/>
                </a:lnTo>
                <a:lnTo>
                  <a:pt x="160735" y="53578"/>
                </a:lnTo>
                <a:lnTo>
                  <a:pt x="178594" y="44648"/>
                </a:lnTo>
                <a:lnTo>
                  <a:pt x="196453" y="44648"/>
                </a:lnTo>
                <a:lnTo>
                  <a:pt x="205383" y="35719"/>
                </a:lnTo>
                <a:lnTo>
                  <a:pt x="223242" y="26789"/>
                </a:lnTo>
                <a:lnTo>
                  <a:pt x="232172" y="17859"/>
                </a:lnTo>
                <a:lnTo>
                  <a:pt x="241102" y="8929"/>
                </a:lnTo>
                <a:lnTo>
                  <a:pt x="250031" y="8929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29"/>
                </a:lnTo>
                <a:lnTo>
                  <a:pt x="258961" y="17859"/>
                </a:lnTo>
                <a:lnTo>
                  <a:pt x="258961" y="26789"/>
                </a:lnTo>
                <a:lnTo>
                  <a:pt x="267891" y="44648"/>
                </a:lnTo>
                <a:lnTo>
                  <a:pt x="267891" y="62508"/>
                </a:lnTo>
                <a:lnTo>
                  <a:pt x="267891" y="80367"/>
                </a:lnTo>
                <a:lnTo>
                  <a:pt x="267891" y="107156"/>
                </a:lnTo>
                <a:lnTo>
                  <a:pt x="267891" y="133945"/>
                </a:lnTo>
                <a:lnTo>
                  <a:pt x="267891" y="160734"/>
                </a:lnTo>
                <a:lnTo>
                  <a:pt x="267891" y="178594"/>
                </a:lnTo>
                <a:lnTo>
                  <a:pt x="267891" y="196453"/>
                </a:lnTo>
                <a:lnTo>
                  <a:pt x="267891" y="214312"/>
                </a:lnTo>
                <a:lnTo>
                  <a:pt x="267891" y="232172"/>
                </a:lnTo>
                <a:lnTo>
                  <a:pt x="267891" y="241101"/>
                </a:lnTo>
                <a:lnTo>
                  <a:pt x="267891" y="250031"/>
                </a:lnTo>
                <a:lnTo>
                  <a:pt x="267891" y="258961"/>
                </a:lnTo>
                <a:lnTo>
                  <a:pt x="267891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795117" y="3366492"/>
            <a:ext cx="17861" cy="8930"/>
          </a:xfrm>
          <a:custGeom>
            <a:avLst/>
            <a:gdLst/>
            <a:ahLst/>
            <a:cxnLst/>
            <a:rect l="0" t="0" r="0" b="0"/>
            <a:pathLst>
              <a:path w="1786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920133" y="3482578"/>
            <a:ext cx="196454" cy="285751"/>
          </a:xfrm>
          <a:custGeom>
            <a:avLst/>
            <a:gdLst/>
            <a:ahLst/>
            <a:cxnLst/>
            <a:rect l="0" t="0" r="0" b="0"/>
            <a:pathLst>
              <a:path w="196454" h="285751">
                <a:moveTo>
                  <a:pt x="0" y="133945"/>
                </a:moveTo>
                <a:lnTo>
                  <a:pt x="0" y="142875"/>
                </a:lnTo>
                <a:lnTo>
                  <a:pt x="8930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23242"/>
                </a:lnTo>
                <a:lnTo>
                  <a:pt x="35719" y="232172"/>
                </a:lnTo>
                <a:lnTo>
                  <a:pt x="44648" y="250031"/>
                </a:lnTo>
                <a:lnTo>
                  <a:pt x="53578" y="258961"/>
                </a:lnTo>
                <a:lnTo>
                  <a:pt x="53578" y="267890"/>
                </a:lnTo>
                <a:lnTo>
                  <a:pt x="62508" y="276820"/>
                </a:lnTo>
                <a:lnTo>
                  <a:pt x="62508" y="285750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85750"/>
                </a:lnTo>
                <a:lnTo>
                  <a:pt x="80367" y="276820"/>
                </a:lnTo>
                <a:lnTo>
                  <a:pt x="80367" y="267890"/>
                </a:lnTo>
                <a:lnTo>
                  <a:pt x="80367" y="250031"/>
                </a:lnTo>
                <a:lnTo>
                  <a:pt x="80367" y="232172"/>
                </a:lnTo>
                <a:lnTo>
                  <a:pt x="89297" y="214312"/>
                </a:lnTo>
                <a:lnTo>
                  <a:pt x="89297" y="196453"/>
                </a:lnTo>
                <a:lnTo>
                  <a:pt x="98226" y="169664"/>
                </a:lnTo>
                <a:lnTo>
                  <a:pt x="107156" y="142875"/>
                </a:lnTo>
                <a:lnTo>
                  <a:pt x="116086" y="125015"/>
                </a:lnTo>
                <a:lnTo>
                  <a:pt x="125015" y="107156"/>
                </a:lnTo>
                <a:lnTo>
                  <a:pt x="133945" y="80367"/>
                </a:lnTo>
                <a:lnTo>
                  <a:pt x="142875" y="62508"/>
                </a:lnTo>
                <a:lnTo>
                  <a:pt x="151805" y="44648"/>
                </a:lnTo>
                <a:lnTo>
                  <a:pt x="160734" y="35718"/>
                </a:lnTo>
                <a:lnTo>
                  <a:pt x="169664" y="26789"/>
                </a:lnTo>
                <a:lnTo>
                  <a:pt x="178594" y="17859"/>
                </a:lnTo>
                <a:lnTo>
                  <a:pt x="187523" y="892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179094" y="3589734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4110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402336" y="3295054"/>
            <a:ext cx="89298" cy="517923"/>
          </a:xfrm>
          <a:custGeom>
            <a:avLst/>
            <a:gdLst/>
            <a:ahLst/>
            <a:cxnLst/>
            <a:rect l="0" t="0" r="0" b="0"/>
            <a:pathLst>
              <a:path w="89298" h="517923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44648" y="53578"/>
                </a:lnTo>
                <a:lnTo>
                  <a:pt x="44648" y="80367"/>
                </a:lnTo>
                <a:lnTo>
                  <a:pt x="44648" y="107157"/>
                </a:lnTo>
                <a:lnTo>
                  <a:pt x="44648" y="133946"/>
                </a:lnTo>
                <a:lnTo>
                  <a:pt x="53578" y="160735"/>
                </a:lnTo>
                <a:lnTo>
                  <a:pt x="53578" y="187524"/>
                </a:lnTo>
                <a:lnTo>
                  <a:pt x="53578" y="223242"/>
                </a:lnTo>
                <a:lnTo>
                  <a:pt x="53578" y="250032"/>
                </a:lnTo>
                <a:lnTo>
                  <a:pt x="53578" y="285750"/>
                </a:lnTo>
                <a:lnTo>
                  <a:pt x="53578" y="312539"/>
                </a:lnTo>
                <a:lnTo>
                  <a:pt x="53578" y="339328"/>
                </a:lnTo>
                <a:lnTo>
                  <a:pt x="62508" y="366117"/>
                </a:lnTo>
                <a:lnTo>
                  <a:pt x="62508" y="392907"/>
                </a:lnTo>
                <a:lnTo>
                  <a:pt x="62508" y="410766"/>
                </a:lnTo>
                <a:lnTo>
                  <a:pt x="71437" y="428625"/>
                </a:lnTo>
                <a:lnTo>
                  <a:pt x="71437" y="455414"/>
                </a:lnTo>
                <a:lnTo>
                  <a:pt x="71437" y="473274"/>
                </a:lnTo>
                <a:lnTo>
                  <a:pt x="80367" y="482203"/>
                </a:lnTo>
                <a:lnTo>
                  <a:pt x="80367" y="491133"/>
                </a:lnTo>
                <a:lnTo>
                  <a:pt x="80367" y="500063"/>
                </a:lnTo>
                <a:lnTo>
                  <a:pt x="80367" y="508992"/>
                </a:lnTo>
                <a:lnTo>
                  <a:pt x="80367" y="508992"/>
                </a:lnTo>
                <a:lnTo>
                  <a:pt x="80367" y="517922"/>
                </a:lnTo>
                <a:lnTo>
                  <a:pt x="89297" y="517922"/>
                </a:lnTo>
                <a:lnTo>
                  <a:pt x="89297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420195" y="3616523"/>
            <a:ext cx="901900" cy="1098353"/>
          </a:xfrm>
          <a:custGeom>
            <a:avLst/>
            <a:gdLst/>
            <a:ahLst/>
            <a:cxnLst/>
            <a:rect l="0" t="0" r="0" b="0"/>
            <a:pathLst>
              <a:path w="901900" h="1098353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17859"/>
                </a:lnTo>
                <a:lnTo>
                  <a:pt x="80368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32172" y="0"/>
                </a:lnTo>
                <a:lnTo>
                  <a:pt x="241102" y="0"/>
                </a:lnTo>
                <a:lnTo>
                  <a:pt x="250032" y="8930"/>
                </a:lnTo>
                <a:lnTo>
                  <a:pt x="250032" y="8930"/>
                </a:lnTo>
                <a:lnTo>
                  <a:pt x="258961" y="8930"/>
                </a:lnTo>
                <a:lnTo>
                  <a:pt x="267891" y="8930"/>
                </a:lnTo>
                <a:lnTo>
                  <a:pt x="267891" y="17859"/>
                </a:lnTo>
                <a:lnTo>
                  <a:pt x="276821" y="17859"/>
                </a:lnTo>
                <a:lnTo>
                  <a:pt x="276821" y="26789"/>
                </a:lnTo>
                <a:lnTo>
                  <a:pt x="276821" y="35719"/>
                </a:lnTo>
                <a:lnTo>
                  <a:pt x="285750" y="44648"/>
                </a:lnTo>
                <a:lnTo>
                  <a:pt x="285750" y="62508"/>
                </a:lnTo>
                <a:lnTo>
                  <a:pt x="285750" y="71438"/>
                </a:lnTo>
                <a:lnTo>
                  <a:pt x="294680" y="80367"/>
                </a:lnTo>
                <a:lnTo>
                  <a:pt x="303610" y="98227"/>
                </a:lnTo>
                <a:lnTo>
                  <a:pt x="303610" y="107156"/>
                </a:lnTo>
                <a:lnTo>
                  <a:pt x="312539" y="116086"/>
                </a:lnTo>
                <a:lnTo>
                  <a:pt x="321469" y="125016"/>
                </a:lnTo>
                <a:lnTo>
                  <a:pt x="330399" y="133945"/>
                </a:lnTo>
                <a:lnTo>
                  <a:pt x="339328" y="142875"/>
                </a:lnTo>
                <a:lnTo>
                  <a:pt x="357188" y="151805"/>
                </a:lnTo>
                <a:lnTo>
                  <a:pt x="366118" y="151805"/>
                </a:lnTo>
                <a:lnTo>
                  <a:pt x="383977" y="160734"/>
                </a:lnTo>
                <a:lnTo>
                  <a:pt x="401836" y="160734"/>
                </a:lnTo>
                <a:lnTo>
                  <a:pt x="419696" y="160734"/>
                </a:lnTo>
                <a:lnTo>
                  <a:pt x="437555" y="151805"/>
                </a:lnTo>
                <a:lnTo>
                  <a:pt x="455414" y="151805"/>
                </a:lnTo>
                <a:lnTo>
                  <a:pt x="473274" y="142875"/>
                </a:lnTo>
                <a:lnTo>
                  <a:pt x="491133" y="133945"/>
                </a:lnTo>
                <a:lnTo>
                  <a:pt x="517922" y="125016"/>
                </a:lnTo>
                <a:lnTo>
                  <a:pt x="535782" y="116086"/>
                </a:lnTo>
                <a:lnTo>
                  <a:pt x="553641" y="107156"/>
                </a:lnTo>
                <a:lnTo>
                  <a:pt x="571500" y="98227"/>
                </a:lnTo>
                <a:lnTo>
                  <a:pt x="589360" y="80367"/>
                </a:lnTo>
                <a:lnTo>
                  <a:pt x="607219" y="71438"/>
                </a:lnTo>
                <a:lnTo>
                  <a:pt x="625078" y="53578"/>
                </a:lnTo>
                <a:lnTo>
                  <a:pt x="642938" y="44648"/>
                </a:lnTo>
                <a:lnTo>
                  <a:pt x="651868" y="35719"/>
                </a:lnTo>
                <a:lnTo>
                  <a:pt x="660797" y="26789"/>
                </a:lnTo>
                <a:lnTo>
                  <a:pt x="678657" y="26789"/>
                </a:lnTo>
                <a:lnTo>
                  <a:pt x="687586" y="17859"/>
                </a:lnTo>
                <a:lnTo>
                  <a:pt x="696516" y="17859"/>
                </a:lnTo>
                <a:lnTo>
                  <a:pt x="705446" y="8930"/>
                </a:lnTo>
                <a:lnTo>
                  <a:pt x="714375" y="8930"/>
                </a:lnTo>
                <a:lnTo>
                  <a:pt x="714375" y="8930"/>
                </a:lnTo>
                <a:lnTo>
                  <a:pt x="723305" y="8930"/>
                </a:lnTo>
                <a:lnTo>
                  <a:pt x="732235" y="17859"/>
                </a:lnTo>
                <a:lnTo>
                  <a:pt x="741164" y="17859"/>
                </a:lnTo>
                <a:lnTo>
                  <a:pt x="741164" y="26789"/>
                </a:lnTo>
                <a:lnTo>
                  <a:pt x="750094" y="35719"/>
                </a:lnTo>
                <a:lnTo>
                  <a:pt x="750094" y="53578"/>
                </a:lnTo>
                <a:lnTo>
                  <a:pt x="759024" y="62508"/>
                </a:lnTo>
                <a:lnTo>
                  <a:pt x="759024" y="80367"/>
                </a:lnTo>
                <a:lnTo>
                  <a:pt x="767953" y="98227"/>
                </a:lnTo>
                <a:lnTo>
                  <a:pt x="776883" y="125016"/>
                </a:lnTo>
                <a:lnTo>
                  <a:pt x="776883" y="142875"/>
                </a:lnTo>
                <a:lnTo>
                  <a:pt x="785813" y="169664"/>
                </a:lnTo>
                <a:lnTo>
                  <a:pt x="794743" y="196453"/>
                </a:lnTo>
                <a:lnTo>
                  <a:pt x="794743" y="232172"/>
                </a:lnTo>
                <a:lnTo>
                  <a:pt x="803672" y="258961"/>
                </a:lnTo>
                <a:lnTo>
                  <a:pt x="803672" y="294680"/>
                </a:lnTo>
                <a:lnTo>
                  <a:pt x="812602" y="330398"/>
                </a:lnTo>
                <a:lnTo>
                  <a:pt x="821532" y="366117"/>
                </a:lnTo>
                <a:lnTo>
                  <a:pt x="830461" y="401836"/>
                </a:lnTo>
                <a:lnTo>
                  <a:pt x="839391" y="437555"/>
                </a:lnTo>
                <a:lnTo>
                  <a:pt x="848321" y="482203"/>
                </a:lnTo>
                <a:lnTo>
                  <a:pt x="857250" y="517922"/>
                </a:lnTo>
                <a:lnTo>
                  <a:pt x="866180" y="562570"/>
                </a:lnTo>
                <a:lnTo>
                  <a:pt x="875110" y="607219"/>
                </a:lnTo>
                <a:lnTo>
                  <a:pt x="884039" y="651867"/>
                </a:lnTo>
                <a:lnTo>
                  <a:pt x="892969" y="696516"/>
                </a:lnTo>
                <a:lnTo>
                  <a:pt x="892969" y="741164"/>
                </a:lnTo>
                <a:lnTo>
                  <a:pt x="892969" y="776883"/>
                </a:lnTo>
                <a:lnTo>
                  <a:pt x="901899" y="821531"/>
                </a:lnTo>
                <a:lnTo>
                  <a:pt x="901899" y="857250"/>
                </a:lnTo>
                <a:lnTo>
                  <a:pt x="901899" y="892969"/>
                </a:lnTo>
                <a:lnTo>
                  <a:pt x="892969" y="928688"/>
                </a:lnTo>
                <a:lnTo>
                  <a:pt x="884039" y="964406"/>
                </a:lnTo>
                <a:lnTo>
                  <a:pt x="875110" y="991195"/>
                </a:lnTo>
                <a:lnTo>
                  <a:pt x="866180" y="1017984"/>
                </a:lnTo>
                <a:lnTo>
                  <a:pt x="857250" y="1035844"/>
                </a:lnTo>
                <a:lnTo>
                  <a:pt x="848321" y="1053703"/>
                </a:lnTo>
                <a:lnTo>
                  <a:pt x="830461" y="1071563"/>
                </a:lnTo>
                <a:lnTo>
                  <a:pt x="821532" y="1080492"/>
                </a:lnTo>
                <a:lnTo>
                  <a:pt x="803672" y="1089422"/>
                </a:lnTo>
                <a:lnTo>
                  <a:pt x="785813" y="1098352"/>
                </a:lnTo>
                <a:lnTo>
                  <a:pt x="767953" y="1098352"/>
                </a:lnTo>
                <a:lnTo>
                  <a:pt x="741164" y="1098352"/>
                </a:lnTo>
                <a:lnTo>
                  <a:pt x="723305" y="1098352"/>
                </a:lnTo>
                <a:lnTo>
                  <a:pt x="696516" y="1089422"/>
                </a:lnTo>
                <a:lnTo>
                  <a:pt x="678657" y="1089422"/>
                </a:lnTo>
                <a:lnTo>
                  <a:pt x="651868" y="1080492"/>
                </a:lnTo>
                <a:lnTo>
                  <a:pt x="625078" y="1071563"/>
                </a:lnTo>
                <a:lnTo>
                  <a:pt x="598289" y="1062633"/>
                </a:lnTo>
                <a:lnTo>
                  <a:pt x="580430" y="1053703"/>
                </a:lnTo>
                <a:lnTo>
                  <a:pt x="562571" y="1044773"/>
                </a:lnTo>
                <a:lnTo>
                  <a:pt x="535782" y="1044773"/>
                </a:lnTo>
                <a:lnTo>
                  <a:pt x="517922" y="1035844"/>
                </a:lnTo>
                <a:lnTo>
                  <a:pt x="517922" y="10358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580555" y="4125515"/>
            <a:ext cx="616149" cy="508993"/>
          </a:xfrm>
          <a:custGeom>
            <a:avLst/>
            <a:gdLst/>
            <a:ahLst/>
            <a:cxnLst/>
            <a:rect l="0" t="0" r="0" b="0"/>
            <a:pathLst>
              <a:path w="616149" h="508993">
                <a:moveTo>
                  <a:pt x="0" y="0"/>
                </a:moveTo>
                <a:lnTo>
                  <a:pt x="0" y="8930"/>
                </a:lnTo>
                <a:lnTo>
                  <a:pt x="8929" y="2678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42875"/>
                </a:lnTo>
                <a:lnTo>
                  <a:pt x="26789" y="178594"/>
                </a:lnTo>
                <a:lnTo>
                  <a:pt x="35718" y="223242"/>
                </a:lnTo>
                <a:lnTo>
                  <a:pt x="35718" y="258961"/>
                </a:lnTo>
                <a:lnTo>
                  <a:pt x="44648" y="303610"/>
                </a:lnTo>
                <a:lnTo>
                  <a:pt x="44648" y="339328"/>
                </a:lnTo>
                <a:lnTo>
                  <a:pt x="44648" y="375047"/>
                </a:lnTo>
                <a:lnTo>
                  <a:pt x="53578" y="410766"/>
                </a:lnTo>
                <a:lnTo>
                  <a:pt x="53578" y="428625"/>
                </a:lnTo>
                <a:lnTo>
                  <a:pt x="53578" y="455414"/>
                </a:lnTo>
                <a:lnTo>
                  <a:pt x="53578" y="473274"/>
                </a:lnTo>
                <a:lnTo>
                  <a:pt x="53578" y="482203"/>
                </a:lnTo>
                <a:lnTo>
                  <a:pt x="53578" y="482203"/>
                </a:lnTo>
                <a:lnTo>
                  <a:pt x="44648" y="482203"/>
                </a:lnTo>
                <a:lnTo>
                  <a:pt x="44648" y="491133"/>
                </a:lnTo>
                <a:lnTo>
                  <a:pt x="44648" y="491133"/>
                </a:lnTo>
                <a:lnTo>
                  <a:pt x="44648" y="491133"/>
                </a:lnTo>
                <a:lnTo>
                  <a:pt x="44648" y="482203"/>
                </a:lnTo>
                <a:lnTo>
                  <a:pt x="44648" y="473274"/>
                </a:lnTo>
                <a:lnTo>
                  <a:pt x="44648" y="464344"/>
                </a:lnTo>
                <a:lnTo>
                  <a:pt x="44648" y="437555"/>
                </a:lnTo>
                <a:lnTo>
                  <a:pt x="44648" y="419696"/>
                </a:lnTo>
                <a:lnTo>
                  <a:pt x="44648" y="383977"/>
                </a:lnTo>
                <a:lnTo>
                  <a:pt x="44648" y="348258"/>
                </a:lnTo>
                <a:lnTo>
                  <a:pt x="53578" y="321469"/>
                </a:lnTo>
                <a:lnTo>
                  <a:pt x="53578" y="276821"/>
                </a:lnTo>
                <a:lnTo>
                  <a:pt x="62508" y="241102"/>
                </a:lnTo>
                <a:lnTo>
                  <a:pt x="71437" y="214313"/>
                </a:lnTo>
                <a:lnTo>
                  <a:pt x="80367" y="178594"/>
                </a:lnTo>
                <a:lnTo>
                  <a:pt x="89297" y="160735"/>
                </a:lnTo>
                <a:lnTo>
                  <a:pt x="98226" y="133946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125015" y="89297"/>
                </a:lnTo>
                <a:lnTo>
                  <a:pt x="133945" y="80367"/>
                </a:lnTo>
                <a:lnTo>
                  <a:pt x="142875" y="80367"/>
                </a:lnTo>
                <a:lnTo>
                  <a:pt x="151804" y="8036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3" y="98227"/>
                </a:lnTo>
                <a:lnTo>
                  <a:pt x="196453" y="107156"/>
                </a:lnTo>
                <a:lnTo>
                  <a:pt x="205383" y="133946"/>
                </a:lnTo>
                <a:lnTo>
                  <a:pt x="223242" y="151805"/>
                </a:lnTo>
                <a:lnTo>
                  <a:pt x="232172" y="178594"/>
                </a:lnTo>
                <a:lnTo>
                  <a:pt x="250031" y="214313"/>
                </a:lnTo>
                <a:lnTo>
                  <a:pt x="258961" y="241102"/>
                </a:lnTo>
                <a:lnTo>
                  <a:pt x="267890" y="276821"/>
                </a:lnTo>
                <a:lnTo>
                  <a:pt x="276820" y="303610"/>
                </a:lnTo>
                <a:lnTo>
                  <a:pt x="285750" y="330399"/>
                </a:lnTo>
                <a:lnTo>
                  <a:pt x="294679" y="357188"/>
                </a:lnTo>
                <a:lnTo>
                  <a:pt x="294679" y="383977"/>
                </a:lnTo>
                <a:lnTo>
                  <a:pt x="303609" y="401836"/>
                </a:lnTo>
                <a:lnTo>
                  <a:pt x="303609" y="419696"/>
                </a:lnTo>
                <a:lnTo>
                  <a:pt x="303609" y="437555"/>
                </a:lnTo>
                <a:lnTo>
                  <a:pt x="303609" y="446485"/>
                </a:lnTo>
                <a:lnTo>
                  <a:pt x="294679" y="455414"/>
                </a:lnTo>
                <a:lnTo>
                  <a:pt x="294679" y="455414"/>
                </a:lnTo>
                <a:lnTo>
                  <a:pt x="294679" y="464344"/>
                </a:lnTo>
                <a:lnTo>
                  <a:pt x="294679" y="464344"/>
                </a:lnTo>
                <a:lnTo>
                  <a:pt x="294679" y="464344"/>
                </a:lnTo>
                <a:lnTo>
                  <a:pt x="294679" y="464344"/>
                </a:lnTo>
                <a:lnTo>
                  <a:pt x="294679" y="455414"/>
                </a:lnTo>
                <a:lnTo>
                  <a:pt x="294679" y="446485"/>
                </a:lnTo>
                <a:lnTo>
                  <a:pt x="294679" y="428625"/>
                </a:lnTo>
                <a:lnTo>
                  <a:pt x="294679" y="401836"/>
                </a:lnTo>
                <a:lnTo>
                  <a:pt x="303609" y="375047"/>
                </a:lnTo>
                <a:lnTo>
                  <a:pt x="312539" y="348258"/>
                </a:lnTo>
                <a:lnTo>
                  <a:pt x="330398" y="312539"/>
                </a:lnTo>
                <a:lnTo>
                  <a:pt x="339328" y="276821"/>
                </a:lnTo>
                <a:lnTo>
                  <a:pt x="357187" y="250031"/>
                </a:lnTo>
                <a:lnTo>
                  <a:pt x="375047" y="223242"/>
                </a:lnTo>
                <a:lnTo>
                  <a:pt x="392906" y="205383"/>
                </a:lnTo>
                <a:lnTo>
                  <a:pt x="410765" y="196453"/>
                </a:lnTo>
                <a:lnTo>
                  <a:pt x="428625" y="187524"/>
                </a:lnTo>
                <a:lnTo>
                  <a:pt x="446484" y="178594"/>
                </a:lnTo>
                <a:lnTo>
                  <a:pt x="455414" y="178594"/>
                </a:lnTo>
                <a:lnTo>
                  <a:pt x="473273" y="178594"/>
                </a:lnTo>
                <a:lnTo>
                  <a:pt x="482203" y="187524"/>
                </a:lnTo>
                <a:lnTo>
                  <a:pt x="500062" y="196453"/>
                </a:lnTo>
                <a:lnTo>
                  <a:pt x="508992" y="205383"/>
                </a:lnTo>
                <a:lnTo>
                  <a:pt x="517922" y="223242"/>
                </a:lnTo>
                <a:lnTo>
                  <a:pt x="526851" y="241102"/>
                </a:lnTo>
                <a:lnTo>
                  <a:pt x="535781" y="250031"/>
                </a:lnTo>
                <a:lnTo>
                  <a:pt x="544711" y="267891"/>
                </a:lnTo>
                <a:lnTo>
                  <a:pt x="553640" y="294680"/>
                </a:lnTo>
                <a:lnTo>
                  <a:pt x="562570" y="321469"/>
                </a:lnTo>
                <a:lnTo>
                  <a:pt x="562570" y="339328"/>
                </a:lnTo>
                <a:lnTo>
                  <a:pt x="571500" y="366117"/>
                </a:lnTo>
                <a:lnTo>
                  <a:pt x="571500" y="392906"/>
                </a:lnTo>
                <a:lnTo>
                  <a:pt x="580429" y="419696"/>
                </a:lnTo>
                <a:lnTo>
                  <a:pt x="589359" y="437555"/>
                </a:lnTo>
                <a:lnTo>
                  <a:pt x="589359" y="455414"/>
                </a:lnTo>
                <a:lnTo>
                  <a:pt x="598289" y="473274"/>
                </a:lnTo>
                <a:lnTo>
                  <a:pt x="616148" y="508992"/>
                </a:lnTo>
                <a:lnTo>
                  <a:pt x="616148" y="508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330648" y="4348757"/>
            <a:ext cx="223244" cy="321470"/>
          </a:xfrm>
          <a:custGeom>
            <a:avLst/>
            <a:gdLst/>
            <a:ahLst/>
            <a:cxnLst/>
            <a:rect l="0" t="0" r="0" b="0"/>
            <a:pathLst>
              <a:path w="223244" h="321470">
                <a:moveTo>
                  <a:pt x="160735" y="35719"/>
                </a:moveTo>
                <a:lnTo>
                  <a:pt x="160735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9" y="44649"/>
                </a:lnTo>
                <a:lnTo>
                  <a:pt x="35719" y="62508"/>
                </a:lnTo>
                <a:lnTo>
                  <a:pt x="26790" y="80368"/>
                </a:lnTo>
                <a:lnTo>
                  <a:pt x="1786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60" y="196454"/>
                </a:lnTo>
                <a:lnTo>
                  <a:pt x="26790" y="205383"/>
                </a:lnTo>
                <a:lnTo>
                  <a:pt x="35719" y="214313"/>
                </a:lnTo>
                <a:lnTo>
                  <a:pt x="44649" y="214313"/>
                </a:lnTo>
                <a:lnTo>
                  <a:pt x="53579" y="214313"/>
                </a:lnTo>
                <a:lnTo>
                  <a:pt x="62508" y="214313"/>
                </a:lnTo>
                <a:lnTo>
                  <a:pt x="71438" y="205383"/>
                </a:lnTo>
                <a:lnTo>
                  <a:pt x="89297" y="196454"/>
                </a:lnTo>
                <a:lnTo>
                  <a:pt x="98227" y="187524"/>
                </a:lnTo>
                <a:lnTo>
                  <a:pt x="107157" y="178594"/>
                </a:lnTo>
                <a:lnTo>
                  <a:pt x="116086" y="169664"/>
                </a:lnTo>
                <a:lnTo>
                  <a:pt x="125016" y="151805"/>
                </a:lnTo>
                <a:lnTo>
                  <a:pt x="133946" y="133946"/>
                </a:lnTo>
                <a:lnTo>
                  <a:pt x="142875" y="11608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60735" y="80368"/>
                </a:lnTo>
                <a:lnTo>
                  <a:pt x="160735" y="7143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0735" y="80368"/>
                </a:lnTo>
                <a:lnTo>
                  <a:pt x="160735" y="98227"/>
                </a:lnTo>
                <a:lnTo>
                  <a:pt x="160735" y="116086"/>
                </a:lnTo>
                <a:lnTo>
                  <a:pt x="160735" y="133946"/>
                </a:lnTo>
                <a:lnTo>
                  <a:pt x="160735" y="151805"/>
                </a:lnTo>
                <a:lnTo>
                  <a:pt x="160735" y="169664"/>
                </a:lnTo>
                <a:lnTo>
                  <a:pt x="169665" y="196454"/>
                </a:lnTo>
                <a:lnTo>
                  <a:pt x="169665" y="214313"/>
                </a:lnTo>
                <a:lnTo>
                  <a:pt x="178594" y="241102"/>
                </a:lnTo>
                <a:lnTo>
                  <a:pt x="178594" y="258961"/>
                </a:lnTo>
                <a:lnTo>
                  <a:pt x="187524" y="276821"/>
                </a:lnTo>
                <a:lnTo>
                  <a:pt x="205383" y="294680"/>
                </a:lnTo>
                <a:lnTo>
                  <a:pt x="214313" y="303610"/>
                </a:lnTo>
                <a:lnTo>
                  <a:pt x="223243" y="321469"/>
                </a:lnTo>
                <a:lnTo>
                  <a:pt x="223243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687836" y="4223742"/>
            <a:ext cx="26790" cy="491134"/>
          </a:xfrm>
          <a:custGeom>
            <a:avLst/>
            <a:gdLst/>
            <a:ahLst/>
            <a:cxnLst/>
            <a:rect l="0" t="0" r="0" b="0"/>
            <a:pathLst>
              <a:path w="26790" h="491134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87523"/>
                </a:lnTo>
                <a:lnTo>
                  <a:pt x="17859" y="223242"/>
                </a:lnTo>
                <a:lnTo>
                  <a:pt x="26789" y="258961"/>
                </a:lnTo>
                <a:lnTo>
                  <a:pt x="26789" y="303609"/>
                </a:lnTo>
                <a:lnTo>
                  <a:pt x="26789" y="330398"/>
                </a:lnTo>
                <a:lnTo>
                  <a:pt x="26789" y="357187"/>
                </a:lnTo>
                <a:lnTo>
                  <a:pt x="17859" y="383976"/>
                </a:lnTo>
                <a:lnTo>
                  <a:pt x="17859" y="410765"/>
                </a:lnTo>
                <a:lnTo>
                  <a:pt x="17859" y="437554"/>
                </a:lnTo>
                <a:lnTo>
                  <a:pt x="8930" y="455414"/>
                </a:lnTo>
                <a:lnTo>
                  <a:pt x="8930" y="464344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857500" y="4259461"/>
            <a:ext cx="17860" cy="473274"/>
          </a:xfrm>
          <a:custGeom>
            <a:avLst/>
            <a:gdLst/>
            <a:ahLst/>
            <a:cxnLst/>
            <a:rect l="0" t="0" r="0" b="0"/>
            <a:pathLst>
              <a:path w="17860" h="4732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87523"/>
                </a:lnTo>
                <a:lnTo>
                  <a:pt x="8930" y="223242"/>
                </a:lnTo>
                <a:lnTo>
                  <a:pt x="8930" y="258960"/>
                </a:lnTo>
                <a:lnTo>
                  <a:pt x="8930" y="294679"/>
                </a:lnTo>
                <a:lnTo>
                  <a:pt x="8930" y="330398"/>
                </a:lnTo>
                <a:lnTo>
                  <a:pt x="8930" y="357187"/>
                </a:lnTo>
                <a:lnTo>
                  <a:pt x="8930" y="375046"/>
                </a:lnTo>
                <a:lnTo>
                  <a:pt x="8930" y="401835"/>
                </a:lnTo>
                <a:lnTo>
                  <a:pt x="8930" y="419695"/>
                </a:lnTo>
                <a:lnTo>
                  <a:pt x="8930" y="437554"/>
                </a:lnTo>
                <a:lnTo>
                  <a:pt x="17859" y="446484"/>
                </a:lnTo>
                <a:lnTo>
                  <a:pt x="17859" y="473273"/>
                </a:lnTo>
                <a:lnTo>
                  <a:pt x="17859" y="473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000375" y="4446984"/>
            <a:ext cx="714376" cy="303610"/>
          </a:xfrm>
          <a:custGeom>
            <a:avLst/>
            <a:gdLst/>
            <a:ahLst/>
            <a:cxnLst/>
            <a:rect l="0" t="0" r="0" b="0"/>
            <a:pathLst>
              <a:path w="714376" h="303610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6" y="89297"/>
                </a:lnTo>
                <a:lnTo>
                  <a:pt x="133945" y="80367"/>
                </a:lnTo>
                <a:lnTo>
                  <a:pt x="142875" y="71437"/>
                </a:lnTo>
                <a:lnTo>
                  <a:pt x="160734" y="62508"/>
                </a:lnTo>
                <a:lnTo>
                  <a:pt x="169664" y="62508"/>
                </a:lnTo>
                <a:lnTo>
                  <a:pt x="178594" y="53578"/>
                </a:lnTo>
                <a:lnTo>
                  <a:pt x="187523" y="3571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05383" y="17859"/>
                </a:lnTo>
                <a:lnTo>
                  <a:pt x="205383" y="17859"/>
                </a:lnTo>
                <a:lnTo>
                  <a:pt x="196453" y="893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5" y="26789"/>
                </a:lnTo>
                <a:lnTo>
                  <a:pt x="125016" y="35719"/>
                </a:lnTo>
                <a:lnTo>
                  <a:pt x="116086" y="53578"/>
                </a:lnTo>
                <a:lnTo>
                  <a:pt x="107156" y="71437"/>
                </a:lnTo>
                <a:lnTo>
                  <a:pt x="98227" y="98227"/>
                </a:lnTo>
                <a:lnTo>
                  <a:pt x="98227" y="116086"/>
                </a:lnTo>
                <a:lnTo>
                  <a:pt x="98227" y="142875"/>
                </a:lnTo>
                <a:lnTo>
                  <a:pt x="98227" y="169664"/>
                </a:lnTo>
                <a:lnTo>
                  <a:pt x="107156" y="187523"/>
                </a:lnTo>
                <a:lnTo>
                  <a:pt x="116086" y="214312"/>
                </a:lnTo>
                <a:lnTo>
                  <a:pt x="125016" y="223242"/>
                </a:lnTo>
                <a:lnTo>
                  <a:pt x="142875" y="241102"/>
                </a:lnTo>
                <a:lnTo>
                  <a:pt x="160734" y="250031"/>
                </a:lnTo>
                <a:lnTo>
                  <a:pt x="178594" y="258961"/>
                </a:lnTo>
                <a:lnTo>
                  <a:pt x="205383" y="267891"/>
                </a:lnTo>
                <a:lnTo>
                  <a:pt x="223242" y="267891"/>
                </a:lnTo>
                <a:lnTo>
                  <a:pt x="250031" y="267891"/>
                </a:lnTo>
                <a:lnTo>
                  <a:pt x="267891" y="258961"/>
                </a:lnTo>
                <a:lnTo>
                  <a:pt x="294680" y="258961"/>
                </a:lnTo>
                <a:lnTo>
                  <a:pt x="321469" y="250031"/>
                </a:lnTo>
                <a:lnTo>
                  <a:pt x="339328" y="232172"/>
                </a:lnTo>
                <a:lnTo>
                  <a:pt x="366117" y="223242"/>
                </a:lnTo>
                <a:lnTo>
                  <a:pt x="383977" y="214312"/>
                </a:lnTo>
                <a:lnTo>
                  <a:pt x="410766" y="196453"/>
                </a:lnTo>
                <a:lnTo>
                  <a:pt x="419695" y="178594"/>
                </a:lnTo>
                <a:lnTo>
                  <a:pt x="437555" y="160734"/>
                </a:lnTo>
                <a:lnTo>
                  <a:pt x="455414" y="151805"/>
                </a:lnTo>
                <a:lnTo>
                  <a:pt x="464344" y="133945"/>
                </a:lnTo>
                <a:lnTo>
                  <a:pt x="473273" y="125016"/>
                </a:lnTo>
                <a:lnTo>
                  <a:pt x="473273" y="107156"/>
                </a:lnTo>
                <a:lnTo>
                  <a:pt x="482203" y="98227"/>
                </a:lnTo>
                <a:lnTo>
                  <a:pt x="482203" y="89297"/>
                </a:lnTo>
                <a:lnTo>
                  <a:pt x="482203" y="80367"/>
                </a:lnTo>
                <a:lnTo>
                  <a:pt x="482203" y="71437"/>
                </a:lnTo>
                <a:lnTo>
                  <a:pt x="473273" y="62508"/>
                </a:lnTo>
                <a:lnTo>
                  <a:pt x="473273" y="62508"/>
                </a:lnTo>
                <a:lnTo>
                  <a:pt x="464344" y="53578"/>
                </a:lnTo>
                <a:lnTo>
                  <a:pt x="464344" y="53578"/>
                </a:lnTo>
                <a:lnTo>
                  <a:pt x="455414" y="53578"/>
                </a:lnTo>
                <a:lnTo>
                  <a:pt x="446484" y="62508"/>
                </a:lnTo>
                <a:lnTo>
                  <a:pt x="428625" y="71437"/>
                </a:lnTo>
                <a:lnTo>
                  <a:pt x="419695" y="80367"/>
                </a:lnTo>
                <a:lnTo>
                  <a:pt x="401836" y="89297"/>
                </a:lnTo>
                <a:lnTo>
                  <a:pt x="392906" y="107156"/>
                </a:lnTo>
                <a:lnTo>
                  <a:pt x="383977" y="125016"/>
                </a:lnTo>
                <a:lnTo>
                  <a:pt x="375047" y="142875"/>
                </a:lnTo>
                <a:lnTo>
                  <a:pt x="366117" y="160734"/>
                </a:lnTo>
                <a:lnTo>
                  <a:pt x="357188" y="178594"/>
                </a:lnTo>
                <a:lnTo>
                  <a:pt x="357188" y="196453"/>
                </a:lnTo>
                <a:lnTo>
                  <a:pt x="357188" y="214312"/>
                </a:lnTo>
                <a:lnTo>
                  <a:pt x="366117" y="223242"/>
                </a:lnTo>
                <a:lnTo>
                  <a:pt x="366117" y="241102"/>
                </a:lnTo>
                <a:lnTo>
                  <a:pt x="375047" y="250031"/>
                </a:lnTo>
                <a:lnTo>
                  <a:pt x="383977" y="258961"/>
                </a:lnTo>
                <a:lnTo>
                  <a:pt x="392906" y="258961"/>
                </a:lnTo>
                <a:lnTo>
                  <a:pt x="401836" y="267891"/>
                </a:lnTo>
                <a:lnTo>
                  <a:pt x="419695" y="267891"/>
                </a:lnTo>
                <a:lnTo>
                  <a:pt x="428625" y="267891"/>
                </a:lnTo>
                <a:lnTo>
                  <a:pt x="437555" y="267891"/>
                </a:lnTo>
                <a:lnTo>
                  <a:pt x="446484" y="258961"/>
                </a:lnTo>
                <a:lnTo>
                  <a:pt x="455414" y="258961"/>
                </a:lnTo>
                <a:lnTo>
                  <a:pt x="464344" y="250031"/>
                </a:lnTo>
                <a:lnTo>
                  <a:pt x="473273" y="232172"/>
                </a:lnTo>
                <a:lnTo>
                  <a:pt x="482203" y="223242"/>
                </a:lnTo>
                <a:lnTo>
                  <a:pt x="491133" y="214312"/>
                </a:lnTo>
                <a:lnTo>
                  <a:pt x="500063" y="205383"/>
                </a:lnTo>
                <a:lnTo>
                  <a:pt x="508992" y="187523"/>
                </a:lnTo>
                <a:lnTo>
                  <a:pt x="508992" y="178594"/>
                </a:lnTo>
                <a:lnTo>
                  <a:pt x="517922" y="169664"/>
                </a:lnTo>
                <a:lnTo>
                  <a:pt x="517922" y="169664"/>
                </a:lnTo>
                <a:lnTo>
                  <a:pt x="517922" y="169664"/>
                </a:lnTo>
                <a:lnTo>
                  <a:pt x="517922" y="160734"/>
                </a:lnTo>
                <a:lnTo>
                  <a:pt x="517922" y="160734"/>
                </a:lnTo>
                <a:lnTo>
                  <a:pt x="517922" y="160734"/>
                </a:lnTo>
                <a:lnTo>
                  <a:pt x="517922" y="160734"/>
                </a:lnTo>
                <a:lnTo>
                  <a:pt x="517922" y="160734"/>
                </a:lnTo>
                <a:lnTo>
                  <a:pt x="517922" y="169664"/>
                </a:lnTo>
                <a:lnTo>
                  <a:pt x="517922" y="178594"/>
                </a:lnTo>
                <a:lnTo>
                  <a:pt x="517922" y="187523"/>
                </a:lnTo>
                <a:lnTo>
                  <a:pt x="526852" y="205383"/>
                </a:lnTo>
                <a:lnTo>
                  <a:pt x="526852" y="214312"/>
                </a:lnTo>
                <a:lnTo>
                  <a:pt x="535781" y="232172"/>
                </a:lnTo>
                <a:lnTo>
                  <a:pt x="544711" y="241102"/>
                </a:lnTo>
                <a:lnTo>
                  <a:pt x="553641" y="250031"/>
                </a:lnTo>
                <a:lnTo>
                  <a:pt x="562570" y="267891"/>
                </a:lnTo>
                <a:lnTo>
                  <a:pt x="571500" y="276820"/>
                </a:lnTo>
                <a:lnTo>
                  <a:pt x="580430" y="294680"/>
                </a:lnTo>
                <a:lnTo>
                  <a:pt x="598289" y="294680"/>
                </a:lnTo>
                <a:lnTo>
                  <a:pt x="616148" y="303609"/>
                </a:lnTo>
                <a:lnTo>
                  <a:pt x="634008" y="303609"/>
                </a:lnTo>
                <a:lnTo>
                  <a:pt x="651867" y="303609"/>
                </a:lnTo>
                <a:lnTo>
                  <a:pt x="669727" y="303609"/>
                </a:lnTo>
                <a:lnTo>
                  <a:pt x="687586" y="294680"/>
                </a:lnTo>
                <a:lnTo>
                  <a:pt x="714375" y="285750"/>
                </a:lnTo>
                <a:lnTo>
                  <a:pt x="714375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768328" y="4375546"/>
            <a:ext cx="241103" cy="419697"/>
          </a:xfrm>
          <a:custGeom>
            <a:avLst/>
            <a:gdLst/>
            <a:ahLst/>
            <a:cxnLst/>
            <a:rect l="0" t="0" r="0" b="0"/>
            <a:pathLst>
              <a:path w="241103" h="419697">
                <a:moveTo>
                  <a:pt x="8930" y="8930"/>
                </a:move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60" y="214313"/>
                </a:lnTo>
                <a:lnTo>
                  <a:pt x="17860" y="241102"/>
                </a:lnTo>
                <a:lnTo>
                  <a:pt x="17860" y="276821"/>
                </a:lnTo>
                <a:lnTo>
                  <a:pt x="17860" y="303610"/>
                </a:lnTo>
                <a:lnTo>
                  <a:pt x="17860" y="330399"/>
                </a:lnTo>
                <a:lnTo>
                  <a:pt x="17860" y="348258"/>
                </a:lnTo>
                <a:lnTo>
                  <a:pt x="17860" y="366118"/>
                </a:lnTo>
                <a:lnTo>
                  <a:pt x="17860" y="383977"/>
                </a:lnTo>
                <a:lnTo>
                  <a:pt x="8930" y="392907"/>
                </a:lnTo>
                <a:lnTo>
                  <a:pt x="8930" y="41076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10766"/>
                </a:lnTo>
                <a:lnTo>
                  <a:pt x="8930" y="392907"/>
                </a:lnTo>
                <a:lnTo>
                  <a:pt x="17860" y="383977"/>
                </a:lnTo>
                <a:lnTo>
                  <a:pt x="17860" y="366118"/>
                </a:lnTo>
                <a:lnTo>
                  <a:pt x="17860" y="339329"/>
                </a:lnTo>
                <a:lnTo>
                  <a:pt x="26789" y="321469"/>
                </a:lnTo>
                <a:lnTo>
                  <a:pt x="35719" y="303610"/>
                </a:lnTo>
                <a:lnTo>
                  <a:pt x="44649" y="285750"/>
                </a:lnTo>
                <a:lnTo>
                  <a:pt x="53578" y="258961"/>
                </a:lnTo>
                <a:lnTo>
                  <a:pt x="62508" y="241102"/>
                </a:lnTo>
                <a:lnTo>
                  <a:pt x="80367" y="232172"/>
                </a:lnTo>
                <a:lnTo>
                  <a:pt x="89297" y="214313"/>
                </a:lnTo>
                <a:lnTo>
                  <a:pt x="98227" y="205383"/>
                </a:lnTo>
                <a:lnTo>
                  <a:pt x="116086" y="205383"/>
                </a:lnTo>
                <a:lnTo>
                  <a:pt x="133945" y="205383"/>
                </a:lnTo>
                <a:lnTo>
                  <a:pt x="142875" y="196454"/>
                </a:lnTo>
                <a:lnTo>
                  <a:pt x="160735" y="196454"/>
                </a:lnTo>
                <a:lnTo>
                  <a:pt x="169664" y="205383"/>
                </a:lnTo>
                <a:lnTo>
                  <a:pt x="187524" y="205383"/>
                </a:lnTo>
                <a:lnTo>
                  <a:pt x="205383" y="223243"/>
                </a:lnTo>
                <a:lnTo>
                  <a:pt x="214313" y="232172"/>
                </a:lnTo>
                <a:lnTo>
                  <a:pt x="223242" y="241102"/>
                </a:lnTo>
                <a:lnTo>
                  <a:pt x="232172" y="258961"/>
                </a:lnTo>
                <a:lnTo>
                  <a:pt x="241102" y="276821"/>
                </a:lnTo>
                <a:lnTo>
                  <a:pt x="241102" y="285750"/>
                </a:lnTo>
                <a:lnTo>
                  <a:pt x="241102" y="303610"/>
                </a:lnTo>
                <a:lnTo>
                  <a:pt x="241102" y="321469"/>
                </a:lnTo>
                <a:lnTo>
                  <a:pt x="232172" y="330399"/>
                </a:lnTo>
                <a:lnTo>
                  <a:pt x="223242" y="339329"/>
                </a:lnTo>
                <a:lnTo>
                  <a:pt x="214313" y="357188"/>
                </a:lnTo>
                <a:lnTo>
                  <a:pt x="205383" y="366118"/>
                </a:lnTo>
                <a:lnTo>
                  <a:pt x="187524" y="375047"/>
                </a:lnTo>
                <a:lnTo>
                  <a:pt x="178594" y="383977"/>
                </a:lnTo>
                <a:lnTo>
                  <a:pt x="160735" y="383977"/>
                </a:lnTo>
                <a:lnTo>
                  <a:pt x="142875" y="392907"/>
                </a:lnTo>
                <a:lnTo>
                  <a:pt x="125016" y="392907"/>
                </a:lnTo>
                <a:lnTo>
                  <a:pt x="116086" y="392907"/>
                </a:lnTo>
                <a:lnTo>
                  <a:pt x="98227" y="392907"/>
                </a:lnTo>
                <a:lnTo>
                  <a:pt x="89297" y="392907"/>
                </a:lnTo>
                <a:lnTo>
                  <a:pt x="71438" y="392907"/>
                </a:lnTo>
                <a:lnTo>
                  <a:pt x="71438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161234" y="4598789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17860" y="160734"/>
                </a:lnTo>
                <a:lnTo>
                  <a:pt x="17860" y="178593"/>
                </a:lnTo>
                <a:lnTo>
                  <a:pt x="17860" y="187523"/>
                </a:lnTo>
                <a:lnTo>
                  <a:pt x="17860" y="19645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05382"/>
                </a:lnTo>
                <a:lnTo>
                  <a:pt x="26789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357688" y="4357687"/>
            <a:ext cx="44649" cy="508993"/>
          </a:xfrm>
          <a:custGeom>
            <a:avLst/>
            <a:gdLst/>
            <a:ahLst/>
            <a:cxnLst/>
            <a:rect l="0" t="0" r="0" b="0"/>
            <a:pathLst>
              <a:path w="44649" h="50899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17859" y="178594"/>
                </a:lnTo>
                <a:lnTo>
                  <a:pt x="17859" y="214313"/>
                </a:lnTo>
                <a:lnTo>
                  <a:pt x="17859" y="250031"/>
                </a:lnTo>
                <a:lnTo>
                  <a:pt x="17859" y="276820"/>
                </a:lnTo>
                <a:lnTo>
                  <a:pt x="26789" y="303609"/>
                </a:lnTo>
                <a:lnTo>
                  <a:pt x="26789" y="339328"/>
                </a:lnTo>
                <a:lnTo>
                  <a:pt x="26789" y="357188"/>
                </a:lnTo>
                <a:lnTo>
                  <a:pt x="26789" y="383977"/>
                </a:lnTo>
                <a:lnTo>
                  <a:pt x="35718" y="410766"/>
                </a:lnTo>
                <a:lnTo>
                  <a:pt x="35718" y="428625"/>
                </a:lnTo>
                <a:lnTo>
                  <a:pt x="35718" y="446484"/>
                </a:lnTo>
                <a:lnTo>
                  <a:pt x="35718" y="464344"/>
                </a:lnTo>
                <a:lnTo>
                  <a:pt x="35718" y="473274"/>
                </a:lnTo>
                <a:lnTo>
                  <a:pt x="44648" y="491133"/>
                </a:lnTo>
                <a:lnTo>
                  <a:pt x="44648" y="500063"/>
                </a:lnTo>
                <a:lnTo>
                  <a:pt x="44648" y="508992"/>
                </a:lnTo>
                <a:lnTo>
                  <a:pt x="44648" y="508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563070" y="4714875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26789" y="0"/>
                </a:moveTo>
                <a:lnTo>
                  <a:pt x="17860" y="0"/>
                </a:lnTo>
                <a:lnTo>
                  <a:pt x="1786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60" y="178594"/>
                </a:lnTo>
                <a:lnTo>
                  <a:pt x="17860" y="187523"/>
                </a:lnTo>
                <a:lnTo>
                  <a:pt x="26789" y="205383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768453" y="4473773"/>
            <a:ext cx="35720" cy="446486"/>
          </a:xfrm>
          <a:custGeom>
            <a:avLst/>
            <a:gdLst/>
            <a:ahLst/>
            <a:cxnLst/>
            <a:rect l="0" t="0" r="0" b="0"/>
            <a:pathLst>
              <a:path w="35720" h="4464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8"/>
                </a:lnTo>
                <a:lnTo>
                  <a:pt x="17860" y="98227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87523"/>
                </a:lnTo>
                <a:lnTo>
                  <a:pt x="17860" y="214313"/>
                </a:lnTo>
                <a:lnTo>
                  <a:pt x="17860" y="250031"/>
                </a:lnTo>
                <a:lnTo>
                  <a:pt x="17860" y="276820"/>
                </a:lnTo>
                <a:lnTo>
                  <a:pt x="17860" y="312539"/>
                </a:lnTo>
                <a:lnTo>
                  <a:pt x="17860" y="339328"/>
                </a:lnTo>
                <a:lnTo>
                  <a:pt x="17860" y="366117"/>
                </a:lnTo>
                <a:lnTo>
                  <a:pt x="26789" y="383977"/>
                </a:lnTo>
                <a:lnTo>
                  <a:pt x="26789" y="401836"/>
                </a:lnTo>
                <a:lnTo>
                  <a:pt x="26789" y="419696"/>
                </a:lnTo>
                <a:lnTo>
                  <a:pt x="35719" y="446485"/>
                </a:lnTo>
                <a:lnTo>
                  <a:pt x="35719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750594" y="4777382"/>
            <a:ext cx="634009" cy="1044774"/>
          </a:xfrm>
          <a:custGeom>
            <a:avLst/>
            <a:gdLst/>
            <a:ahLst/>
            <a:cxnLst/>
            <a:rect l="0" t="0" r="0" b="0"/>
            <a:pathLst>
              <a:path w="634009" h="1044774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78594" y="53579"/>
                </a:lnTo>
                <a:lnTo>
                  <a:pt x="187523" y="71438"/>
                </a:lnTo>
                <a:lnTo>
                  <a:pt x="187523" y="80368"/>
                </a:lnTo>
                <a:lnTo>
                  <a:pt x="196453" y="89297"/>
                </a:lnTo>
                <a:lnTo>
                  <a:pt x="196453" y="107157"/>
                </a:lnTo>
                <a:lnTo>
                  <a:pt x="205383" y="116087"/>
                </a:lnTo>
                <a:lnTo>
                  <a:pt x="214312" y="125016"/>
                </a:lnTo>
                <a:lnTo>
                  <a:pt x="223242" y="125016"/>
                </a:lnTo>
                <a:lnTo>
                  <a:pt x="232172" y="133946"/>
                </a:lnTo>
                <a:lnTo>
                  <a:pt x="241101" y="142876"/>
                </a:lnTo>
                <a:lnTo>
                  <a:pt x="258961" y="142876"/>
                </a:lnTo>
                <a:lnTo>
                  <a:pt x="267890" y="151806"/>
                </a:lnTo>
                <a:lnTo>
                  <a:pt x="276820" y="142876"/>
                </a:lnTo>
                <a:lnTo>
                  <a:pt x="285750" y="142876"/>
                </a:lnTo>
                <a:lnTo>
                  <a:pt x="303609" y="142876"/>
                </a:lnTo>
                <a:lnTo>
                  <a:pt x="321469" y="142876"/>
                </a:lnTo>
                <a:lnTo>
                  <a:pt x="330398" y="133946"/>
                </a:lnTo>
                <a:lnTo>
                  <a:pt x="348258" y="125016"/>
                </a:lnTo>
                <a:lnTo>
                  <a:pt x="366117" y="125016"/>
                </a:lnTo>
                <a:lnTo>
                  <a:pt x="375047" y="116087"/>
                </a:lnTo>
                <a:lnTo>
                  <a:pt x="392906" y="107157"/>
                </a:lnTo>
                <a:lnTo>
                  <a:pt x="401836" y="98227"/>
                </a:lnTo>
                <a:lnTo>
                  <a:pt x="410765" y="89297"/>
                </a:lnTo>
                <a:lnTo>
                  <a:pt x="419695" y="80368"/>
                </a:lnTo>
                <a:lnTo>
                  <a:pt x="428625" y="71438"/>
                </a:lnTo>
                <a:lnTo>
                  <a:pt x="428625" y="62508"/>
                </a:lnTo>
                <a:lnTo>
                  <a:pt x="437554" y="53579"/>
                </a:lnTo>
                <a:lnTo>
                  <a:pt x="437554" y="53579"/>
                </a:lnTo>
                <a:lnTo>
                  <a:pt x="437554" y="44649"/>
                </a:lnTo>
                <a:lnTo>
                  <a:pt x="437554" y="44649"/>
                </a:lnTo>
                <a:lnTo>
                  <a:pt x="437554" y="44649"/>
                </a:lnTo>
                <a:lnTo>
                  <a:pt x="437554" y="44649"/>
                </a:lnTo>
                <a:lnTo>
                  <a:pt x="437554" y="44649"/>
                </a:lnTo>
                <a:lnTo>
                  <a:pt x="437554" y="53579"/>
                </a:lnTo>
                <a:lnTo>
                  <a:pt x="437554" y="53579"/>
                </a:lnTo>
                <a:lnTo>
                  <a:pt x="446484" y="71438"/>
                </a:lnTo>
                <a:lnTo>
                  <a:pt x="446484" y="80368"/>
                </a:lnTo>
                <a:lnTo>
                  <a:pt x="446484" y="98227"/>
                </a:lnTo>
                <a:lnTo>
                  <a:pt x="455414" y="125016"/>
                </a:lnTo>
                <a:lnTo>
                  <a:pt x="455414" y="151806"/>
                </a:lnTo>
                <a:lnTo>
                  <a:pt x="464344" y="178595"/>
                </a:lnTo>
                <a:lnTo>
                  <a:pt x="473273" y="205384"/>
                </a:lnTo>
                <a:lnTo>
                  <a:pt x="491133" y="232173"/>
                </a:lnTo>
                <a:lnTo>
                  <a:pt x="500062" y="267891"/>
                </a:lnTo>
                <a:lnTo>
                  <a:pt x="508992" y="303610"/>
                </a:lnTo>
                <a:lnTo>
                  <a:pt x="526851" y="339329"/>
                </a:lnTo>
                <a:lnTo>
                  <a:pt x="535781" y="366118"/>
                </a:lnTo>
                <a:lnTo>
                  <a:pt x="544711" y="401837"/>
                </a:lnTo>
                <a:lnTo>
                  <a:pt x="562570" y="446485"/>
                </a:lnTo>
                <a:lnTo>
                  <a:pt x="571500" y="473274"/>
                </a:lnTo>
                <a:lnTo>
                  <a:pt x="580429" y="517923"/>
                </a:lnTo>
                <a:lnTo>
                  <a:pt x="589359" y="553641"/>
                </a:lnTo>
                <a:lnTo>
                  <a:pt x="598289" y="589360"/>
                </a:lnTo>
                <a:lnTo>
                  <a:pt x="607219" y="625079"/>
                </a:lnTo>
                <a:lnTo>
                  <a:pt x="616148" y="660798"/>
                </a:lnTo>
                <a:lnTo>
                  <a:pt x="625078" y="705446"/>
                </a:lnTo>
                <a:lnTo>
                  <a:pt x="625078" y="741165"/>
                </a:lnTo>
                <a:lnTo>
                  <a:pt x="634008" y="767954"/>
                </a:lnTo>
                <a:lnTo>
                  <a:pt x="634008" y="803672"/>
                </a:lnTo>
                <a:lnTo>
                  <a:pt x="634008" y="839391"/>
                </a:lnTo>
                <a:lnTo>
                  <a:pt x="634008" y="866180"/>
                </a:lnTo>
                <a:lnTo>
                  <a:pt x="625078" y="892969"/>
                </a:lnTo>
                <a:lnTo>
                  <a:pt x="616148" y="910828"/>
                </a:lnTo>
                <a:lnTo>
                  <a:pt x="607219" y="937617"/>
                </a:lnTo>
                <a:lnTo>
                  <a:pt x="598289" y="955477"/>
                </a:lnTo>
                <a:lnTo>
                  <a:pt x="589359" y="964406"/>
                </a:lnTo>
                <a:lnTo>
                  <a:pt x="571500" y="982266"/>
                </a:lnTo>
                <a:lnTo>
                  <a:pt x="562570" y="991195"/>
                </a:lnTo>
                <a:lnTo>
                  <a:pt x="544711" y="1000125"/>
                </a:lnTo>
                <a:lnTo>
                  <a:pt x="535781" y="1009055"/>
                </a:lnTo>
                <a:lnTo>
                  <a:pt x="517922" y="1017984"/>
                </a:lnTo>
                <a:lnTo>
                  <a:pt x="500062" y="1026914"/>
                </a:lnTo>
                <a:lnTo>
                  <a:pt x="491133" y="1035844"/>
                </a:lnTo>
                <a:lnTo>
                  <a:pt x="473273" y="1035844"/>
                </a:lnTo>
                <a:lnTo>
                  <a:pt x="455414" y="1044773"/>
                </a:lnTo>
                <a:lnTo>
                  <a:pt x="455414" y="10447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875734" y="194667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509617" y="1589484"/>
            <a:ext cx="446486" cy="741165"/>
          </a:xfrm>
          <a:custGeom>
            <a:avLst/>
            <a:gdLst/>
            <a:ahLst/>
            <a:cxnLst/>
            <a:rect l="0" t="0" r="0" b="0"/>
            <a:pathLst>
              <a:path w="446486" h="741165">
                <a:moveTo>
                  <a:pt x="383977" y="339328"/>
                </a:moveTo>
                <a:lnTo>
                  <a:pt x="383977" y="339328"/>
                </a:lnTo>
                <a:lnTo>
                  <a:pt x="383977" y="339328"/>
                </a:lnTo>
                <a:lnTo>
                  <a:pt x="383977" y="339328"/>
                </a:lnTo>
                <a:lnTo>
                  <a:pt x="383977" y="339328"/>
                </a:lnTo>
                <a:lnTo>
                  <a:pt x="383977" y="339328"/>
                </a:lnTo>
                <a:lnTo>
                  <a:pt x="383977" y="339328"/>
                </a:lnTo>
                <a:lnTo>
                  <a:pt x="383977" y="330399"/>
                </a:lnTo>
                <a:lnTo>
                  <a:pt x="383977" y="330399"/>
                </a:lnTo>
                <a:lnTo>
                  <a:pt x="383977" y="330399"/>
                </a:lnTo>
                <a:lnTo>
                  <a:pt x="383977" y="321469"/>
                </a:lnTo>
                <a:lnTo>
                  <a:pt x="383977" y="321469"/>
                </a:lnTo>
                <a:lnTo>
                  <a:pt x="383977" y="312539"/>
                </a:lnTo>
                <a:lnTo>
                  <a:pt x="375047" y="312539"/>
                </a:lnTo>
                <a:lnTo>
                  <a:pt x="375047" y="303610"/>
                </a:lnTo>
                <a:lnTo>
                  <a:pt x="375047" y="294680"/>
                </a:lnTo>
                <a:lnTo>
                  <a:pt x="366117" y="294680"/>
                </a:lnTo>
                <a:lnTo>
                  <a:pt x="366117" y="285750"/>
                </a:lnTo>
                <a:lnTo>
                  <a:pt x="357188" y="285750"/>
                </a:lnTo>
                <a:lnTo>
                  <a:pt x="348258" y="276820"/>
                </a:lnTo>
                <a:lnTo>
                  <a:pt x="339328" y="267891"/>
                </a:lnTo>
                <a:lnTo>
                  <a:pt x="321469" y="267891"/>
                </a:lnTo>
                <a:lnTo>
                  <a:pt x="312539" y="258961"/>
                </a:lnTo>
                <a:lnTo>
                  <a:pt x="303610" y="258961"/>
                </a:lnTo>
                <a:lnTo>
                  <a:pt x="285750" y="258961"/>
                </a:lnTo>
                <a:lnTo>
                  <a:pt x="267891" y="258961"/>
                </a:lnTo>
                <a:lnTo>
                  <a:pt x="250031" y="258961"/>
                </a:lnTo>
                <a:lnTo>
                  <a:pt x="232172" y="258961"/>
                </a:lnTo>
                <a:lnTo>
                  <a:pt x="214313" y="267891"/>
                </a:lnTo>
                <a:lnTo>
                  <a:pt x="187524" y="276820"/>
                </a:lnTo>
                <a:lnTo>
                  <a:pt x="169664" y="285750"/>
                </a:lnTo>
                <a:lnTo>
                  <a:pt x="151805" y="303610"/>
                </a:lnTo>
                <a:lnTo>
                  <a:pt x="125016" y="321469"/>
                </a:lnTo>
                <a:lnTo>
                  <a:pt x="107156" y="339328"/>
                </a:lnTo>
                <a:lnTo>
                  <a:pt x="89297" y="357188"/>
                </a:lnTo>
                <a:lnTo>
                  <a:pt x="71438" y="383977"/>
                </a:lnTo>
                <a:lnTo>
                  <a:pt x="53578" y="419695"/>
                </a:lnTo>
                <a:lnTo>
                  <a:pt x="35719" y="446485"/>
                </a:lnTo>
                <a:lnTo>
                  <a:pt x="26789" y="473274"/>
                </a:lnTo>
                <a:lnTo>
                  <a:pt x="17860" y="500063"/>
                </a:lnTo>
                <a:lnTo>
                  <a:pt x="8930" y="535781"/>
                </a:lnTo>
                <a:lnTo>
                  <a:pt x="8930" y="571500"/>
                </a:lnTo>
                <a:lnTo>
                  <a:pt x="0" y="598289"/>
                </a:lnTo>
                <a:lnTo>
                  <a:pt x="8930" y="625078"/>
                </a:lnTo>
                <a:lnTo>
                  <a:pt x="8930" y="642938"/>
                </a:lnTo>
                <a:lnTo>
                  <a:pt x="17860" y="660797"/>
                </a:lnTo>
                <a:lnTo>
                  <a:pt x="26789" y="678656"/>
                </a:lnTo>
                <a:lnTo>
                  <a:pt x="44649" y="696516"/>
                </a:lnTo>
                <a:lnTo>
                  <a:pt x="53578" y="705445"/>
                </a:lnTo>
                <a:lnTo>
                  <a:pt x="71438" y="714375"/>
                </a:lnTo>
                <a:lnTo>
                  <a:pt x="89297" y="714375"/>
                </a:lnTo>
                <a:lnTo>
                  <a:pt x="107156" y="714375"/>
                </a:lnTo>
                <a:lnTo>
                  <a:pt x="125016" y="714375"/>
                </a:lnTo>
                <a:lnTo>
                  <a:pt x="142875" y="714375"/>
                </a:lnTo>
                <a:lnTo>
                  <a:pt x="160735" y="705445"/>
                </a:lnTo>
                <a:lnTo>
                  <a:pt x="178594" y="687586"/>
                </a:lnTo>
                <a:lnTo>
                  <a:pt x="196453" y="678656"/>
                </a:lnTo>
                <a:lnTo>
                  <a:pt x="214313" y="660797"/>
                </a:lnTo>
                <a:lnTo>
                  <a:pt x="232172" y="634008"/>
                </a:lnTo>
                <a:lnTo>
                  <a:pt x="250031" y="616149"/>
                </a:lnTo>
                <a:lnTo>
                  <a:pt x="267891" y="580430"/>
                </a:lnTo>
                <a:lnTo>
                  <a:pt x="285750" y="553641"/>
                </a:lnTo>
                <a:lnTo>
                  <a:pt x="312539" y="517922"/>
                </a:lnTo>
                <a:lnTo>
                  <a:pt x="330399" y="482203"/>
                </a:lnTo>
                <a:lnTo>
                  <a:pt x="348258" y="446485"/>
                </a:lnTo>
                <a:lnTo>
                  <a:pt x="375047" y="410766"/>
                </a:lnTo>
                <a:lnTo>
                  <a:pt x="383977" y="375047"/>
                </a:lnTo>
                <a:lnTo>
                  <a:pt x="401836" y="339328"/>
                </a:lnTo>
                <a:lnTo>
                  <a:pt x="410766" y="303610"/>
                </a:lnTo>
                <a:lnTo>
                  <a:pt x="419696" y="276820"/>
                </a:lnTo>
                <a:lnTo>
                  <a:pt x="428625" y="241102"/>
                </a:lnTo>
                <a:lnTo>
                  <a:pt x="428625" y="214313"/>
                </a:lnTo>
                <a:lnTo>
                  <a:pt x="428625" y="178594"/>
                </a:lnTo>
                <a:lnTo>
                  <a:pt x="437555" y="151805"/>
                </a:lnTo>
                <a:lnTo>
                  <a:pt x="437555" y="125016"/>
                </a:lnTo>
                <a:lnTo>
                  <a:pt x="437555" y="98227"/>
                </a:lnTo>
                <a:lnTo>
                  <a:pt x="437555" y="80367"/>
                </a:lnTo>
                <a:lnTo>
                  <a:pt x="437555" y="53578"/>
                </a:lnTo>
                <a:lnTo>
                  <a:pt x="437555" y="35719"/>
                </a:lnTo>
                <a:lnTo>
                  <a:pt x="437555" y="17860"/>
                </a:lnTo>
                <a:lnTo>
                  <a:pt x="437555" y="8930"/>
                </a:lnTo>
                <a:lnTo>
                  <a:pt x="437555" y="893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8930"/>
                </a:lnTo>
                <a:lnTo>
                  <a:pt x="437555" y="17860"/>
                </a:lnTo>
                <a:lnTo>
                  <a:pt x="446485" y="26789"/>
                </a:lnTo>
                <a:lnTo>
                  <a:pt x="446485" y="44649"/>
                </a:lnTo>
                <a:lnTo>
                  <a:pt x="446485" y="62508"/>
                </a:lnTo>
                <a:lnTo>
                  <a:pt x="446485" y="98227"/>
                </a:lnTo>
                <a:lnTo>
                  <a:pt x="446485" y="125016"/>
                </a:lnTo>
                <a:lnTo>
                  <a:pt x="437555" y="160735"/>
                </a:lnTo>
                <a:lnTo>
                  <a:pt x="437555" y="196453"/>
                </a:lnTo>
                <a:lnTo>
                  <a:pt x="437555" y="232172"/>
                </a:lnTo>
                <a:lnTo>
                  <a:pt x="437555" y="276820"/>
                </a:lnTo>
                <a:lnTo>
                  <a:pt x="428625" y="321469"/>
                </a:lnTo>
                <a:lnTo>
                  <a:pt x="428625" y="357188"/>
                </a:lnTo>
                <a:lnTo>
                  <a:pt x="419696" y="401836"/>
                </a:lnTo>
                <a:lnTo>
                  <a:pt x="419696" y="437555"/>
                </a:lnTo>
                <a:lnTo>
                  <a:pt x="419696" y="482203"/>
                </a:lnTo>
                <a:lnTo>
                  <a:pt x="419696" y="517922"/>
                </a:lnTo>
                <a:lnTo>
                  <a:pt x="419696" y="553641"/>
                </a:lnTo>
                <a:lnTo>
                  <a:pt x="419696" y="580430"/>
                </a:lnTo>
                <a:lnTo>
                  <a:pt x="419696" y="607219"/>
                </a:lnTo>
                <a:lnTo>
                  <a:pt x="428625" y="634008"/>
                </a:lnTo>
                <a:lnTo>
                  <a:pt x="428625" y="660797"/>
                </a:lnTo>
                <a:lnTo>
                  <a:pt x="428625" y="678656"/>
                </a:lnTo>
                <a:lnTo>
                  <a:pt x="437555" y="696516"/>
                </a:lnTo>
                <a:lnTo>
                  <a:pt x="437555" y="714375"/>
                </a:lnTo>
                <a:lnTo>
                  <a:pt x="446485" y="741164"/>
                </a:lnTo>
                <a:lnTo>
                  <a:pt x="446485" y="7411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063258" y="2044898"/>
            <a:ext cx="339329" cy="303611"/>
          </a:xfrm>
          <a:custGeom>
            <a:avLst/>
            <a:gdLst/>
            <a:ahLst/>
            <a:cxnLst/>
            <a:rect l="0" t="0" r="0" b="0"/>
            <a:pathLst>
              <a:path w="339329" h="303611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98226" y="89297"/>
                </a:lnTo>
                <a:lnTo>
                  <a:pt x="125015" y="89297"/>
                </a:lnTo>
                <a:lnTo>
                  <a:pt x="142875" y="80367"/>
                </a:lnTo>
                <a:lnTo>
                  <a:pt x="160734" y="71438"/>
                </a:lnTo>
                <a:lnTo>
                  <a:pt x="178594" y="71438"/>
                </a:lnTo>
                <a:lnTo>
                  <a:pt x="187523" y="62508"/>
                </a:lnTo>
                <a:lnTo>
                  <a:pt x="205383" y="62508"/>
                </a:lnTo>
                <a:lnTo>
                  <a:pt x="214312" y="53578"/>
                </a:lnTo>
                <a:lnTo>
                  <a:pt x="223242" y="44649"/>
                </a:lnTo>
                <a:lnTo>
                  <a:pt x="223242" y="35719"/>
                </a:lnTo>
                <a:lnTo>
                  <a:pt x="223242" y="35719"/>
                </a:lnTo>
                <a:lnTo>
                  <a:pt x="232172" y="26789"/>
                </a:lnTo>
                <a:lnTo>
                  <a:pt x="232172" y="17860"/>
                </a:lnTo>
                <a:lnTo>
                  <a:pt x="232172" y="17860"/>
                </a:lnTo>
                <a:lnTo>
                  <a:pt x="223242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196453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51805" y="17860"/>
                </a:lnTo>
                <a:lnTo>
                  <a:pt x="125015" y="26789"/>
                </a:lnTo>
                <a:lnTo>
                  <a:pt x="107156" y="44649"/>
                </a:lnTo>
                <a:lnTo>
                  <a:pt x="89297" y="62508"/>
                </a:lnTo>
                <a:lnTo>
                  <a:pt x="80367" y="89297"/>
                </a:lnTo>
                <a:lnTo>
                  <a:pt x="62508" y="107156"/>
                </a:lnTo>
                <a:lnTo>
                  <a:pt x="53578" y="133946"/>
                </a:lnTo>
                <a:lnTo>
                  <a:pt x="44648" y="160735"/>
                </a:lnTo>
                <a:lnTo>
                  <a:pt x="35719" y="187524"/>
                </a:lnTo>
                <a:lnTo>
                  <a:pt x="35719" y="214313"/>
                </a:lnTo>
                <a:lnTo>
                  <a:pt x="35719" y="241102"/>
                </a:lnTo>
                <a:lnTo>
                  <a:pt x="44648" y="258961"/>
                </a:lnTo>
                <a:lnTo>
                  <a:pt x="62508" y="276821"/>
                </a:lnTo>
                <a:lnTo>
                  <a:pt x="71437" y="285750"/>
                </a:lnTo>
                <a:lnTo>
                  <a:pt x="98226" y="294680"/>
                </a:lnTo>
                <a:lnTo>
                  <a:pt x="116086" y="294680"/>
                </a:lnTo>
                <a:lnTo>
                  <a:pt x="142875" y="303610"/>
                </a:lnTo>
                <a:lnTo>
                  <a:pt x="169664" y="303610"/>
                </a:lnTo>
                <a:lnTo>
                  <a:pt x="187523" y="294680"/>
                </a:lnTo>
                <a:lnTo>
                  <a:pt x="214312" y="294680"/>
                </a:lnTo>
                <a:lnTo>
                  <a:pt x="232172" y="285750"/>
                </a:lnTo>
                <a:lnTo>
                  <a:pt x="250031" y="276821"/>
                </a:lnTo>
                <a:lnTo>
                  <a:pt x="267890" y="267891"/>
                </a:lnTo>
                <a:lnTo>
                  <a:pt x="285750" y="250031"/>
                </a:lnTo>
                <a:lnTo>
                  <a:pt x="294680" y="241102"/>
                </a:lnTo>
                <a:lnTo>
                  <a:pt x="312539" y="223242"/>
                </a:lnTo>
                <a:lnTo>
                  <a:pt x="321469" y="205383"/>
                </a:lnTo>
                <a:lnTo>
                  <a:pt x="339328" y="178594"/>
                </a:lnTo>
                <a:lnTo>
                  <a:pt x="339328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0445" y="2071687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17860" y="53578"/>
                </a:moveTo>
                <a:lnTo>
                  <a:pt x="1786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76821"/>
                </a:lnTo>
                <a:lnTo>
                  <a:pt x="8930" y="267891"/>
                </a:lnTo>
                <a:lnTo>
                  <a:pt x="8930" y="250032"/>
                </a:lnTo>
                <a:lnTo>
                  <a:pt x="17860" y="232172"/>
                </a:lnTo>
                <a:lnTo>
                  <a:pt x="17860" y="214313"/>
                </a:lnTo>
                <a:lnTo>
                  <a:pt x="26789" y="187524"/>
                </a:lnTo>
                <a:lnTo>
                  <a:pt x="26789" y="151805"/>
                </a:lnTo>
                <a:lnTo>
                  <a:pt x="35719" y="125016"/>
                </a:lnTo>
                <a:lnTo>
                  <a:pt x="53578" y="98227"/>
                </a:lnTo>
                <a:lnTo>
                  <a:pt x="71438" y="71438"/>
                </a:lnTo>
                <a:lnTo>
                  <a:pt x="80368" y="44649"/>
                </a:lnTo>
                <a:lnTo>
                  <a:pt x="98227" y="26789"/>
                </a:lnTo>
                <a:lnTo>
                  <a:pt x="107157" y="17860"/>
                </a:lnTo>
                <a:lnTo>
                  <a:pt x="125016" y="8930"/>
                </a:lnTo>
                <a:lnTo>
                  <a:pt x="133946" y="8930"/>
                </a:lnTo>
                <a:lnTo>
                  <a:pt x="142875" y="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96453" y="26789"/>
                </a:lnTo>
                <a:lnTo>
                  <a:pt x="205383" y="35719"/>
                </a:lnTo>
                <a:lnTo>
                  <a:pt x="223243" y="53578"/>
                </a:lnTo>
                <a:lnTo>
                  <a:pt x="232172" y="71438"/>
                </a:lnTo>
                <a:lnTo>
                  <a:pt x="241102" y="89297"/>
                </a:lnTo>
                <a:lnTo>
                  <a:pt x="250032" y="107157"/>
                </a:lnTo>
                <a:lnTo>
                  <a:pt x="258961" y="133946"/>
                </a:lnTo>
                <a:lnTo>
                  <a:pt x="258961" y="151805"/>
                </a:lnTo>
                <a:lnTo>
                  <a:pt x="267891" y="178594"/>
                </a:lnTo>
                <a:lnTo>
                  <a:pt x="267891" y="205383"/>
                </a:lnTo>
                <a:lnTo>
                  <a:pt x="267891" y="223242"/>
                </a:lnTo>
                <a:lnTo>
                  <a:pt x="267891" y="241102"/>
                </a:lnTo>
                <a:lnTo>
                  <a:pt x="267891" y="250032"/>
                </a:lnTo>
                <a:lnTo>
                  <a:pt x="276821" y="258961"/>
                </a:lnTo>
                <a:lnTo>
                  <a:pt x="276821" y="267891"/>
                </a:lnTo>
                <a:lnTo>
                  <a:pt x="276821" y="276821"/>
                </a:lnTo>
                <a:lnTo>
                  <a:pt x="285750" y="285750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813352" y="2053828"/>
            <a:ext cx="205383" cy="294681"/>
          </a:xfrm>
          <a:custGeom>
            <a:avLst/>
            <a:gdLst/>
            <a:ahLst/>
            <a:cxnLst/>
            <a:rect l="0" t="0" r="0" b="0"/>
            <a:pathLst>
              <a:path w="205383" h="294681">
                <a:moveTo>
                  <a:pt x="151804" y="53578"/>
                </a:moveTo>
                <a:lnTo>
                  <a:pt x="169664" y="44648"/>
                </a:lnTo>
                <a:lnTo>
                  <a:pt x="178593" y="35719"/>
                </a:lnTo>
                <a:lnTo>
                  <a:pt x="187523" y="26789"/>
                </a:lnTo>
                <a:lnTo>
                  <a:pt x="196453" y="26789"/>
                </a:lnTo>
                <a:lnTo>
                  <a:pt x="196453" y="17859"/>
                </a:lnTo>
                <a:lnTo>
                  <a:pt x="187523" y="8930"/>
                </a:lnTo>
                <a:lnTo>
                  <a:pt x="187523" y="8930"/>
                </a:lnTo>
                <a:lnTo>
                  <a:pt x="187523" y="8930"/>
                </a:lnTo>
                <a:lnTo>
                  <a:pt x="178593" y="0"/>
                </a:lnTo>
                <a:lnTo>
                  <a:pt x="160734" y="0"/>
                </a:lnTo>
                <a:lnTo>
                  <a:pt x="151804" y="8930"/>
                </a:lnTo>
                <a:lnTo>
                  <a:pt x="133945" y="8930"/>
                </a:lnTo>
                <a:lnTo>
                  <a:pt x="116086" y="17859"/>
                </a:lnTo>
                <a:lnTo>
                  <a:pt x="89296" y="26789"/>
                </a:lnTo>
                <a:lnTo>
                  <a:pt x="71437" y="26789"/>
                </a:lnTo>
                <a:lnTo>
                  <a:pt x="44648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26789" y="107156"/>
                </a:lnTo>
                <a:lnTo>
                  <a:pt x="44648" y="107156"/>
                </a:lnTo>
                <a:lnTo>
                  <a:pt x="62507" y="116086"/>
                </a:lnTo>
                <a:lnTo>
                  <a:pt x="80367" y="125016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42875" y="151805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87523" y="187523"/>
                </a:lnTo>
                <a:lnTo>
                  <a:pt x="196453" y="196453"/>
                </a:lnTo>
                <a:lnTo>
                  <a:pt x="205382" y="205383"/>
                </a:lnTo>
                <a:lnTo>
                  <a:pt x="205382" y="214312"/>
                </a:lnTo>
                <a:lnTo>
                  <a:pt x="205382" y="223242"/>
                </a:lnTo>
                <a:lnTo>
                  <a:pt x="205382" y="232172"/>
                </a:lnTo>
                <a:lnTo>
                  <a:pt x="196453" y="241101"/>
                </a:lnTo>
                <a:lnTo>
                  <a:pt x="196453" y="250031"/>
                </a:lnTo>
                <a:lnTo>
                  <a:pt x="178593" y="258961"/>
                </a:lnTo>
                <a:lnTo>
                  <a:pt x="169664" y="267891"/>
                </a:lnTo>
                <a:lnTo>
                  <a:pt x="151804" y="267891"/>
                </a:lnTo>
                <a:lnTo>
                  <a:pt x="142875" y="276820"/>
                </a:lnTo>
                <a:lnTo>
                  <a:pt x="125015" y="285750"/>
                </a:lnTo>
                <a:lnTo>
                  <a:pt x="98226" y="294680"/>
                </a:lnTo>
                <a:lnTo>
                  <a:pt x="98226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161609" y="2125265"/>
            <a:ext cx="80369" cy="223244"/>
          </a:xfrm>
          <a:custGeom>
            <a:avLst/>
            <a:gdLst/>
            <a:ahLst/>
            <a:cxnLst/>
            <a:rect l="0" t="0" r="0" b="0"/>
            <a:pathLst>
              <a:path w="80369" h="223244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53579" y="35719"/>
                </a:lnTo>
                <a:lnTo>
                  <a:pt x="62508" y="53579"/>
                </a:lnTo>
                <a:lnTo>
                  <a:pt x="62508" y="71438"/>
                </a:lnTo>
                <a:lnTo>
                  <a:pt x="62508" y="80368"/>
                </a:lnTo>
                <a:lnTo>
                  <a:pt x="71438" y="98227"/>
                </a:lnTo>
                <a:lnTo>
                  <a:pt x="71438" y="116086"/>
                </a:lnTo>
                <a:lnTo>
                  <a:pt x="71438" y="133946"/>
                </a:lnTo>
                <a:lnTo>
                  <a:pt x="71438" y="151805"/>
                </a:lnTo>
                <a:lnTo>
                  <a:pt x="71438" y="169664"/>
                </a:lnTo>
                <a:lnTo>
                  <a:pt x="71438" y="178594"/>
                </a:lnTo>
                <a:lnTo>
                  <a:pt x="71438" y="196454"/>
                </a:lnTo>
                <a:lnTo>
                  <a:pt x="80368" y="205383"/>
                </a:lnTo>
                <a:lnTo>
                  <a:pt x="80368" y="205383"/>
                </a:lnTo>
                <a:lnTo>
                  <a:pt x="80368" y="223243"/>
                </a:lnTo>
                <a:lnTo>
                  <a:pt x="80368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572375" y="1848445"/>
            <a:ext cx="53579" cy="455415"/>
          </a:xfrm>
          <a:custGeom>
            <a:avLst/>
            <a:gdLst/>
            <a:ahLst/>
            <a:cxnLst/>
            <a:rect l="0" t="0" r="0" b="0"/>
            <a:pathLst>
              <a:path w="53579" h="45541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35719" y="160734"/>
                </a:lnTo>
                <a:lnTo>
                  <a:pt x="35719" y="187524"/>
                </a:lnTo>
                <a:lnTo>
                  <a:pt x="3571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35719" y="303609"/>
                </a:lnTo>
                <a:lnTo>
                  <a:pt x="35719" y="330399"/>
                </a:lnTo>
                <a:lnTo>
                  <a:pt x="35719" y="357188"/>
                </a:lnTo>
                <a:lnTo>
                  <a:pt x="35719" y="375047"/>
                </a:lnTo>
                <a:lnTo>
                  <a:pt x="35719" y="392906"/>
                </a:lnTo>
                <a:lnTo>
                  <a:pt x="35719" y="401836"/>
                </a:lnTo>
                <a:lnTo>
                  <a:pt x="44648" y="419695"/>
                </a:lnTo>
                <a:lnTo>
                  <a:pt x="44648" y="428625"/>
                </a:lnTo>
                <a:lnTo>
                  <a:pt x="44648" y="437555"/>
                </a:lnTo>
                <a:lnTo>
                  <a:pt x="53578" y="455414"/>
                </a:lnTo>
                <a:lnTo>
                  <a:pt x="53578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74148" y="2080617"/>
            <a:ext cx="901899" cy="910829"/>
          </a:xfrm>
          <a:custGeom>
            <a:avLst/>
            <a:gdLst/>
            <a:ahLst/>
            <a:cxnLst/>
            <a:rect l="0" t="0" r="0" b="0"/>
            <a:pathLst>
              <a:path w="901899" h="910829">
                <a:moveTo>
                  <a:pt x="0" y="116086"/>
                </a:moveTo>
                <a:lnTo>
                  <a:pt x="26790" y="116086"/>
                </a:lnTo>
                <a:lnTo>
                  <a:pt x="53579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8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7" y="107156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69665" y="98227"/>
                </a:lnTo>
                <a:lnTo>
                  <a:pt x="187524" y="98227"/>
                </a:lnTo>
                <a:lnTo>
                  <a:pt x="214313" y="89297"/>
                </a:lnTo>
                <a:lnTo>
                  <a:pt x="241102" y="89297"/>
                </a:lnTo>
                <a:lnTo>
                  <a:pt x="258961" y="80367"/>
                </a:lnTo>
                <a:lnTo>
                  <a:pt x="285750" y="71437"/>
                </a:lnTo>
                <a:lnTo>
                  <a:pt x="303610" y="62508"/>
                </a:lnTo>
                <a:lnTo>
                  <a:pt x="321469" y="53578"/>
                </a:lnTo>
                <a:lnTo>
                  <a:pt x="339329" y="44648"/>
                </a:lnTo>
                <a:lnTo>
                  <a:pt x="357188" y="35719"/>
                </a:lnTo>
                <a:lnTo>
                  <a:pt x="375047" y="26789"/>
                </a:lnTo>
                <a:lnTo>
                  <a:pt x="383977" y="17859"/>
                </a:lnTo>
                <a:lnTo>
                  <a:pt x="392907" y="8930"/>
                </a:lnTo>
                <a:lnTo>
                  <a:pt x="401836" y="8930"/>
                </a:lnTo>
                <a:lnTo>
                  <a:pt x="401836" y="8930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8930"/>
                </a:lnTo>
                <a:lnTo>
                  <a:pt x="410766" y="8930"/>
                </a:lnTo>
                <a:lnTo>
                  <a:pt x="410766" y="17859"/>
                </a:lnTo>
                <a:lnTo>
                  <a:pt x="410766" y="35719"/>
                </a:lnTo>
                <a:lnTo>
                  <a:pt x="401836" y="44648"/>
                </a:lnTo>
                <a:lnTo>
                  <a:pt x="401836" y="53578"/>
                </a:lnTo>
                <a:lnTo>
                  <a:pt x="401836" y="71437"/>
                </a:lnTo>
                <a:lnTo>
                  <a:pt x="401836" y="80367"/>
                </a:lnTo>
                <a:lnTo>
                  <a:pt x="410766" y="98227"/>
                </a:lnTo>
                <a:lnTo>
                  <a:pt x="410766" y="107156"/>
                </a:lnTo>
                <a:lnTo>
                  <a:pt x="419696" y="125016"/>
                </a:lnTo>
                <a:lnTo>
                  <a:pt x="428625" y="133945"/>
                </a:lnTo>
                <a:lnTo>
                  <a:pt x="437555" y="142875"/>
                </a:lnTo>
                <a:lnTo>
                  <a:pt x="446485" y="151805"/>
                </a:lnTo>
                <a:lnTo>
                  <a:pt x="455415" y="160734"/>
                </a:lnTo>
                <a:lnTo>
                  <a:pt x="464344" y="160734"/>
                </a:lnTo>
                <a:lnTo>
                  <a:pt x="482204" y="160734"/>
                </a:lnTo>
                <a:lnTo>
                  <a:pt x="500063" y="160734"/>
                </a:lnTo>
                <a:lnTo>
                  <a:pt x="517922" y="160734"/>
                </a:lnTo>
                <a:lnTo>
                  <a:pt x="535782" y="160734"/>
                </a:lnTo>
                <a:lnTo>
                  <a:pt x="553641" y="151805"/>
                </a:lnTo>
                <a:lnTo>
                  <a:pt x="571500" y="142875"/>
                </a:lnTo>
                <a:lnTo>
                  <a:pt x="589360" y="142875"/>
                </a:lnTo>
                <a:lnTo>
                  <a:pt x="607219" y="133945"/>
                </a:lnTo>
                <a:lnTo>
                  <a:pt x="625079" y="125016"/>
                </a:lnTo>
                <a:lnTo>
                  <a:pt x="642938" y="116086"/>
                </a:lnTo>
                <a:lnTo>
                  <a:pt x="660797" y="98227"/>
                </a:lnTo>
                <a:lnTo>
                  <a:pt x="669727" y="89297"/>
                </a:lnTo>
                <a:lnTo>
                  <a:pt x="687586" y="80367"/>
                </a:lnTo>
                <a:lnTo>
                  <a:pt x="705446" y="62508"/>
                </a:lnTo>
                <a:lnTo>
                  <a:pt x="714375" y="53578"/>
                </a:lnTo>
                <a:lnTo>
                  <a:pt x="723304" y="44648"/>
                </a:lnTo>
                <a:lnTo>
                  <a:pt x="732234" y="35719"/>
                </a:lnTo>
                <a:lnTo>
                  <a:pt x="741164" y="26789"/>
                </a:lnTo>
                <a:lnTo>
                  <a:pt x="741164" y="26789"/>
                </a:lnTo>
                <a:lnTo>
                  <a:pt x="741164" y="17859"/>
                </a:lnTo>
                <a:lnTo>
                  <a:pt x="750093" y="17859"/>
                </a:lnTo>
                <a:lnTo>
                  <a:pt x="750093" y="17859"/>
                </a:lnTo>
                <a:lnTo>
                  <a:pt x="750093" y="17859"/>
                </a:lnTo>
                <a:lnTo>
                  <a:pt x="750093" y="17859"/>
                </a:lnTo>
                <a:lnTo>
                  <a:pt x="750093" y="17859"/>
                </a:lnTo>
                <a:lnTo>
                  <a:pt x="750093" y="26789"/>
                </a:lnTo>
                <a:lnTo>
                  <a:pt x="750093" y="35719"/>
                </a:lnTo>
                <a:lnTo>
                  <a:pt x="750093" y="44648"/>
                </a:lnTo>
                <a:lnTo>
                  <a:pt x="750093" y="62508"/>
                </a:lnTo>
                <a:lnTo>
                  <a:pt x="750093" y="71437"/>
                </a:lnTo>
                <a:lnTo>
                  <a:pt x="759023" y="89297"/>
                </a:lnTo>
                <a:lnTo>
                  <a:pt x="759023" y="116086"/>
                </a:lnTo>
                <a:lnTo>
                  <a:pt x="767953" y="133945"/>
                </a:lnTo>
                <a:lnTo>
                  <a:pt x="767953" y="151805"/>
                </a:lnTo>
                <a:lnTo>
                  <a:pt x="776882" y="178594"/>
                </a:lnTo>
                <a:lnTo>
                  <a:pt x="785812" y="205383"/>
                </a:lnTo>
                <a:lnTo>
                  <a:pt x="794742" y="232172"/>
                </a:lnTo>
                <a:lnTo>
                  <a:pt x="803672" y="258961"/>
                </a:lnTo>
                <a:lnTo>
                  <a:pt x="812601" y="294680"/>
                </a:lnTo>
                <a:lnTo>
                  <a:pt x="821531" y="321469"/>
                </a:lnTo>
                <a:lnTo>
                  <a:pt x="830461" y="357187"/>
                </a:lnTo>
                <a:lnTo>
                  <a:pt x="839390" y="383977"/>
                </a:lnTo>
                <a:lnTo>
                  <a:pt x="848320" y="419696"/>
                </a:lnTo>
                <a:lnTo>
                  <a:pt x="857250" y="446485"/>
                </a:lnTo>
                <a:lnTo>
                  <a:pt x="866179" y="482203"/>
                </a:lnTo>
                <a:lnTo>
                  <a:pt x="875109" y="517922"/>
                </a:lnTo>
                <a:lnTo>
                  <a:pt x="884039" y="544711"/>
                </a:lnTo>
                <a:lnTo>
                  <a:pt x="892968" y="580430"/>
                </a:lnTo>
                <a:lnTo>
                  <a:pt x="892968" y="607219"/>
                </a:lnTo>
                <a:lnTo>
                  <a:pt x="901898" y="642938"/>
                </a:lnTo>
                <a:lnTo>
                  <a:pt x="901898" y="669727"/>
                </a:lnTo>
                <a:lnTo>
                  <a:pt x="901898" y="705446"/>
                </a:lnTo>
                <a:lnTo>
                  <a:pt x="892968" y="732234"/>
                </a:lnTo>
                <a:lnTo>
                  <a:pt x="892968" y="759023"/>
                </a:lnTo>
                <a:lnTo>
                  <a:pt x="884039" y="785812"/>
                </a:lnTo>
                <a:lnTo>
                  <a:pt x="866179" y="803672"/>
                </a:lnTo>
                <a:lnTo>
                  <a:pt x="857250" y="821531"/>
                </a:lnTo>
                <a:lnTo>
                  <a:pt x="830461" y="848320"/>
                </a:lnTo>
                <a:lnTo>
                  <a:pt x="812601" y="857250"/>
                </a:lnTo>
                <a:lnTo>
                  <a:pt x="785812" y="875109"/>
                </a:lnTo>
                <a:lnTo>
                  <a:pt x="759023" y="892969"/>
                </a:lnTo>
                <a:lnTo>
                  <a:pt x="723304" y="892969"/>
                </a:lnTo>
                <a:lnTo>
                  <a:pt x="687586" y="901898"/>
                </a:lnTo>
                <a:lnTo>
                  <a:pt x="660797" y="910828"/>
                </a:lnTo>
                <a:lnTo>
                  <a:pt x="625079" y="910828"/>
                </a:lnTo>
                <a:lnTo>
                  <a:pt x="589360" y="910828"/>
                </a:lnTo>
                <a:lnTo>
                  <a:pt x="562571" y="910828"/>
                </a:lnTo>
                <a:lnTo>
                  <a:pt x="526852" y="910828"/>
                </a:lnTo>
                <a:lnTo>
                  <a:pt x="500063" y="910828"/>
                </a:lnTo>
                <a:lnTo>
                  <a:pt x="473274" y="910828"/>
                </a:lnTo>
                <a:lnTo>
                  <a:pt x="446485" y="910828"/>
                </a:lnTo>
                <a:lnTo>
                  <a:pt x="419696" y="910828"/>
                </a:lnTo>
                <a:lnTo>
                  <a:pt x="401836" y="901898"/>
                </a:lnTo>
                <a:lnTo>
                  <a:pt x="392907" y="901898"/>
                </a:lnTo>
                <a:lnTo>
                  <a:pt x="366118" y="901898"/>
                </a:lnTo>
                <a:lnTo>
                  <a:pt x="366118" y="9018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482828" y="2643188"/>
            <a:ext cx="303611" cy="625078"/>
          </a:xfrm>
          <a:custGeom>
            <a:avLst/>
            <a:gdLst/>
            <a:ahLst/>
            <a:cxnLst/>
            <a:rect l="0" t="0" r="0" b="0"/>
            <a:pathLst>
              <a:path w="303611" h="6250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116085"/>
                </a:lnTo>
                <a:lnTo>
                  <a:pt x="26789" y="142875"/>
                </a:lnTo>
                <a:lnTo>
                  <a:pt x="26789" y="169663"/>
                </a:lnTo>
                <a:lnTo>
                  <a:pt x="26789" y="196452"/>
                </a:lnTo>
                <a:lnTo>
                  <a:pt x="35719" y="223241"/>
                </a:lnTo>
                <a:lnTo>
                  <a:pt x="35719" y="250030"/>
                </a:lnTo>
                <a:lnTo>
                  <a:pt x="35719" y="276819"/>
                </a:lnTo>
                <a:lnTo>
                  <a:pt x="35719" y="303608"/>
                </a:lnTo>
                <a:lnTo>
                  <a:pt x="44649" y="330398"/>
                </a:lnTo>
                <a:lnTo>
                  <a:pt x="44649" y="357187"/>
                </a:lnTo>
                <a:lnTo>
                  <a:pt x="44649" y="383976"/>
                </a:lnTo>
                <a:lnTo>
                  <a:pt x="44649" y="401835"/>
                </a:lnTo>
                <a:lnTo>
                  <a:pt x="44649" y="428624"/>
                </a:lnTo>
                <a:lnTo>
                  <a:pt x="44649" y="446483"/>
                </a:lnTo>
                <a:lnTo>
                  <a:pt x="44649" y="464343"/>
                </a:lnTo>
                <a:lnTo>
                  <a:pt x="44649" y="491132"/>
                </a:lnTo>
                <a:lnTo>
                  <a:pt x="44649" y="500062"/>
                </a:lnTo>
                <a:lnTo>
                  <a:pt x="44649" y="517921"/>
                </a:lnTo>
                <a:lnTo>
                  <a:pt x="44649" y="526851"/>
                </a:lnTo>
                <a:lnTo>
                  <a:pt x="44649" y="544710"/>
                </a:lnTo>
                <a:lnTo>
                  <a:pt x="35719" y="553640"/>
                </a:lnTo>
                <a:lnTo>
                  <a:pt x="35719" y="553640"/>
                </a:lnTo>
                <a:lnTo>
                  <a:pt x="35719" y="562569"/>
                </a:lnTo>
                <a:lnTo>
                  <a:pt x="35719" y="562569"/>
                </a:lnTo>
                <a:lnTo>
                  <a:pt x="35719" y="562569"/>
                </a:lnTo>
                <a:lnTo>
                  <a:pt x="35719" y="571499"/>
                </a:lnTo>
                <a:lnTo>
                  <a:pt x="35719" y="571499"/>
                </a:lnTo>
                <a:lnTo>
                  <a:pt x="35719" y="571499"/>
                </a:lnTo>
                <a:lnTo>
                  <a:pt x="35719" y="562569"/>
                </a:lnTo>
                <a:lnTo>
                  <a:pt x="35719" y="562569"/>
                </a:lnTo>
                <a:lnTo>
                  <a:pt x="35719" y="553640"/>
                </a:lnTo>
                <a:lnTo>
                  <a:pt x="35719" y="535780"/>
                </a:lnTo>
                <a:lnTo>
                  <a:pt x="35719" y="526851"/>
                </a:lnTo>
                <a:lnTo>
                  <a:pt x="35719" y="517921"/>
                </a:lnTo>
                <a:lnTo>
                  <a:pt x="35719" y="500062"/>
                </a:lnTo>
                <a:lnTo>
                  <a:pt x="35719" y="482202"/>
                </a:lnTo>
                <a:lnTo>
                  <a:pt x="35719" y="464343"/>
                </a:lnTo>
                <a:lnTo>
                  <a:pt x="44649" y="446483"/>
                </a:lnTo>
                <a:lnTo>
                  <a:pt x="44649" y="428624"/>
                </a:lnTo>
                <a:lnTo>
                  <a:pt x="53578" y="410765"/>
                </a:lnTo>
                <a:lnTo>
                  <a:pt x="53578" y="392905"/>
                </a:lnTo>
                <a:lnTo>
                  <a:pt x="62508" y="375046"/>
                </a:lnTo>
                <a:lnTo>
                  <a:pt x="71438" y="357187"/>
                </a:lnTo>
                <a:lnTo>
                  <a:pt x="80367" y="339327"/>
                </a:lnTo>
                <a:lnTo>
                  <a:pt x="89297" y="330398"/>
                </a:lnTo>
                <a:lnTo>
                  <a:pt x="98227" y="312538"/>
                </a:lnTo>
                <a:lnTo>
                  <a:pt x="116086" y="303608"/>
                </a:lnTo>
                <a:lnTo>
                  <a:pt x="125016" y="294679"/>
                </a:lnTo>
                <a:lnTo>
                  <a:pt x="133945" y="294679"/>
                </a:lnTo>
                <a:lnTo>
                  <a:pt x="151805" y="285749"/>
                </a:lnTo>
                <a:lnTo>
                  <a:pt x="160735" y="285749"/>
                </a:lnTo>
                <a:lnTo>
                  <a:pt x="169664" y="285749"/>
                </a:lnTo>
                <a:lnTo>
                  <a:pt x="187524" y="285749"/>
                </a:lnTo>
                <a:lnTo>
                  <a:pt x="196453" y="285749"/>
                </a:lnTo>
                <a:lnTo>
                  <a:pt x="214313" y="294679"/>
                </a:lnTo>
                <a:lnTo>
                  <a:pt x="223242" y="303608"/>
                </a:lnTo>
                <a:lnTo>
                  <a:pt x="232172" y="312538"/>
                </a:lnTo>
                <a:lnTo>
                  <a:pt x="250031" y="330398"/>
                </a:lnTo>
                <a:lnTo>
                  <a:pt x="258961" y="339327"/>
                </a:lnTo>
                <a:lnTo>
                  <a:pt x="267891" y="357187"/>
                </a:lnTo>
                <a:lnTo>
                  <a:pt x="276820" y="375046"/>
                </a:lnTo>
                <a:lnTo>
                  <a:pt x="285750" y="392905"/>
                </a:lnTo>
                <a:lnTo>
                  <a:pt x="294680" y="419694"/>
                </a:lnTo>
                <a:lnTo>
                  <a:pt x="294680" y="437554"/>
                </a:lnTo>
                <a:lnTo>
                  <a:pt x="294680" y="455413"/>
                </a:lnTo>
                <a:lnTo>
                  <a:pt x="303610" y="482202"/>
                </a:lnTo>
                <a:lnTo>
                  <a:pt x="303610" y="500062"/>
                </a:lnTo>
                <a:lnTo>
                  <a:pt x="294680" y="517921"/>
                </a:lnTo>
                <a:lnTo>
                  <a:pt x="294680" y="535780"/>
                </a:lnTo>
                <a:lnTo>
                  <a:pt x="294680" y="553640"/>
                </a:lnTo>
                <a:lnTo>
                  <a:pt x="294680" y="571499"/>
                </a:lnTo>
                <a:lnTo>
                  <a:pt x="294680" y="589358"/>
                </a:lnTo>
                <a:lnTo>
                  <a:pt x="285750" y="598288"/>
                </a:lnTo>
                <a:lnTo>
                  <a:pt x="285750" y="616148"/>
                </a:lnTo>
                <a:lnTo>
                  <a:pt x="285750" y="625077"/>
                </a:lnTo>
                <a:lnTo>
                  <a:pt x="285750" y="6250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911453" y="3000375"/>
            <a:ext cx="232173" cy="232172"/>
          </a:xfrm>
          <a:custGeom>
            <a:avLst/>
            <a:gdLst/>
            <a:ahLst/>
            <a:cxnLst/>
            <a:rect l="0" t="0" r="0" b="0"/>
            <a:pathLst>
              <a:path w="232173" h="232172">
                <a:moveTo>
                  <a:pt x="125016" y="17859"/>
                </a:moveTo>
                <a:lnTo>
                  <a:pt x="12501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71438" y="26789"/>
                </a:lnTo>
                <a:lnTo>
                  <a:pt x="62508" y="35718"/>
                </a:lnTo>
                <a:lnTo>
                  <a:pt x="44649" y="53578"/>
                </a:lnTo>
                <a:lnTo>
                  <a:pt x="35719" y="62507"/>
                </a:lnTo>
                <a:lnTo>
                  <a:pt x="26789" y="80367"/>
                </a:lnTo>
                <a:lnTo>
                  <a:pt x="1786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14312"/>
                </a:lnTo>
                <a:lnTo>
                  <a:pt x="17860" y="223242"/>
                </a:lnTo>
                <a:lnTo>
                  <a:pt x="26789" y="232171"/>
                </a:lnTo>
                <a:lnTo>
                  <a:pt x="26789" y="232171"/>
                </a:lnTo>
                <a:lnTo>
                  <a:pt x="35719" y="232171"/>
                </a:lnTo>
                <a:lnTo>
                  <a:pt x="44649" y="232171"/>
                </a:lnTo>
                <a:lnTo>
                  <a:pt x="53578" y="232171"/>
                </a:lnTo>
                <a:lnTo>
                  <a:pt x="71438" y="232171"/>
                </a:lnTo>
                <a:lnTo>
                  <a:pt x="80367" y="223242"/>
                </a:lnTo>
                <a:lnTo>
                  <a:pt x="89297" y="214312"/>
                </a:lnTo>
                <a:lnTo>
                  <a:pt x="98227" y="205382"/>
                </a:lnTo>
                <a:lnTo>
                  <a:pt x="107156" y="187523"/>
                </a:lnTo>
                <a:lnTo>
                  <a:pt x="125016" y="178593"/>
                </a:lnTo>
                <a:lnTo>
                  <a:pt x="133945" y="160734"/>
                </a:lnTo>
                <a:lnTo>
                  <a:pt x="142875" y="151804"/>
                </a:lnTo>
                <a:lnTo>
                  <a:pt x="142875" y="133945"/>
                </a:lnTo>
                <a:lnTo>
                  <a:pt x="151805" y="116086"/>
                </a:lnTo>
                <a:lnTo>
                  <a:pt x="151805" y="107156"/>
                </a:lnTo>
                <a:lnTo>
                  <a:pt x="160735" y="89296"/>
                </a:lnTo>
                <a:lnTo>
                  <a:pt x="160735" y="80367"/>
                </a:lnTo>
                <a:lnTo>
                  <a:pt x="160735" y="71437"/>
                </a:lnTo>
                <a:lnTo>
                  <a:pt x="160735" y="62507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9664" y="6250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78594" y="98226"/>
                </a:lnTo>
                <a:lnTo>
                  <a:pt x="187524" y="107156"/>
                </a:lnTo>
                <a:lnTo>
                  <a:pt x="196453" y="125015"/>
                </a:lnTo>
                <a:lnTo>
                  <a:pt x="205383" y="142875"/>
                </a:lnTo>
                <a:lnTo>
                  <a:pt x="214313" y="160734"/>
                </a:lnTo>
                <a:lnTo>
                  <a:pt x="214313" y="169664"/>
                </a:lnTo>
                <a:lnTo>
                  <a:pt x="232172" y="196453"/>
                </a:lnTo>
                <a:lnTo>
                  <a:pt x="232172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188273" y="3000375"/>
            <a:ext cx="178595" cy="232172"/>
          </a:xfrm>
          <a:custGeom>
            <a:avLst/>
            <a:gdLst/>
            <a:ahLst/>
            <a:cxnLst/>
            <a:rect l="0" t="0" r="0" b="0"/>
            <a:pathLst>
              <a:path w="178595" h="232172">
                <a:moveTo>
                  <a:pt x="0" y="53578"/>
                </a:move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17860" y="196453"/>
                </a:lnTo>
                <a:lnTo>
                  <a:pt x="17860" y="205382"/>
                </a:lnTo>
                <a:lnTo>
                  <a:pt x="26790" y="214312"/>
                </a:lnTo>
                <a:lnTo>
                  <a:pt x="26790" y="223242"/>
                </a:lnTo>
                <a:lnTo>
                  <a:pt x="35719" y="232171"/>
                </a:lnTo>
                <a:lnTo>
                  <a:pt x="44649" y="232171"/>
                </a:lnTo>
                <a:lnTo>
                  <a:pt x="44649" y="232171"/>
                </a:lnTo>
                <a:lnTo>
                  <a:pt x="53579" y="223242"/>
                </a:lnTo>
                <a:lnTo>
                  <a:pt x="53579" y="214312"/>
                </a:lnTo>
                <a:lnTo>
                  <a:pt x="53579" y="214312"/>
                </a:lnTo>
                <a:lnTo>
                  <a:pt x="53579" y="205382"/>
                </a:lnTo>
                <a:lnTo>
                  <a:pt x="53579" y="196453"/>
                </a:lnTo>
                <a:lnTo>
                  <a:pt x="53579" y="178593"/>
                </a:lnTo>
                <a:lnTo>
                  <a:pt x="53579" y="160734"/>
                </a:lnTo>
                <a:lnTo>
                  <a:pt x="62508" y="142875"/>
                </a:lnTo>
                <a:lnTo>
                  <a:pt x="62508" y="125015"/>
                </a:lnTo>
                <a:lnTo>
                  <a:pt x="62508" y="107156"/>
                </a:lnTo>
                <a:lnTo>
                  <a:pt x="62508" y="89296"/>
                </a:lnTo>
                <a:lnTo>
                  <a:pt x="62508" y="71437"/>
                </a:lnTo>
                <a:lnTo>
                  <a:pt x="71438" y="53578"/>
                </a:lnTo>
                <a:lnTo>
                  <a:pt x="71438" y="44648"/>
                </a:lnTo>
                <a:lnTo>
                  <a:pt x="80368" y="35718"/>
                </a:lnTo>
                <a:lnTo>
                  <a:pt x="89297" y="26789"/>
                </a:lnTo>
                <a:lnTo>
                  <a:pt x="98227" y="1785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8929"/>
                </a:lnTo>
                <a:lnTo>
                  <a:pt x="142875" y="0"/>
                </a:lnTo>
                <a:lnTo>
                  <a:pt x="160735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456164" y="2786063"/>
            <a:ext cx="232173" cy="508992"/>
          </a:xfrm>
          <a:custGeom>
            <a:avLst/>
            <a:gdLst/>
            <a:ahLst/>
            <a:cxnLst/>
            <a:rect l="0" t="0" r="0" b="0"/>
            <a:pathLst>
              <a:path w="232173" h="508992">
                <a:moveTo>
                  <a:pt x="169664" y="321468"/>
                </a:moveTo>
                <a:lnTo>
                  <a:pt x="169664" y="321468"/>
                </a:lnTo>
                <a:lnTo>
                  <a:pt x="169664" y="312538"/>
                </a:lnTo>
                <a:lnTo>
                  <a:pt x="169664" y="312538"/>
                </a:lnTo>
                <a:lnTo>
                  <a:pt x="160734" y="312538"/>
                </a:lnTo>
                <a:lnTo>
                  <a:pt x="160734" y="303608"/>
                </a:lnTo>
                <a:lnTo>
                  <a:pt x="160734" y="303608"/>
                </a:lnTo>
                <a:lnTo>
                  <a:pt x="160734" y="303608"/>
                </a:lnTo>
                <a:lnTo>
                  <a:pt x="160734" y="303608"/>
                </a:lnTo>
                <a:lnTo>
                  <a:pt x="160734" y="303608"/>
                </a:lnTo>
                <a:lnTo>
                  <a:pt x="151805" y="303608"/>
                </a:lnTo>
                <a:lnTo>
                  <a:pt x="142875" y="303608"/>
                </a:lnTo>
                <a:lnTo>
                  <a:pt x="133945" y="303608"/>
                </a:lnTo>
                <a:lnTo>
                  <a:pt x="125016" y="303608"/>
                </a:lnTo>
                <a:lnTo>
                  <a:pt x="107156" y="312538"/>
                </a:lnTo>
                <a:lnTo>
                  <a:pt x="89297" y="321468"/>
                </a:lnTo>
                <a:lnTo>
                  <a:pt x="80367" y="330398"/>
                </a:lnTo>
                <a:lnTo>
                  <a:pt x="62508" y="339327"/>
                </a:lnTo>
                <a:lnTo>
                  <a:pt x="53578" y="348257"/>
                </a:lnTo>
                <a:lnTo>
                  <a:pt x="35719" y="357187"/>
                </a:lnTo>
                <a:lnTo>
                  <a:pt x="26789" y="375046"/>
                </a:lnTo>
                <a:lnTo>
                  <a:pt x="17859" y="392905"/>
                </a:lnTo>
                <a:lnTo>
                  <a:pt x="8930" y="401835"/>
                </a:lnTo>
                <a:lnTo>
                  <a:pt x="0" y="419694"/>
                </a:lnTo>
                <a:lnTo>
                  <a:pt x="0" y="437554"/>
                </a:lnTo>
                <a:lnTo>
                  <a:pt x="0" y="446483"/>
                </a:lnTo>
                <a:lnTo>
                  <a:pt x="0" y="455413"/>
                </a:lnTo>
                <a:lnTo>
                  <a:pt x="0" y="464343"/>
                </a:lnTo>
                <a:lnTo>
                  <a:pt x="8930" y="473273"/>
                </a:lnTo>
                <a:lnTo>
                  <a:pt x="8930" y="482202"/>
                </a:lnTo>
                <a:lnTo>
                  <a:pt x="17859" y="482202"/>
                </a:lnTo>
                <a:lnTo>
                  <a:pt x="26789" y="482202"/>
                </a:lnTo>
                <a:lnTo>
                  <a:pt x="35719" y="482202"/>
                </a:lnTo>
                <a:lnTo>
                  <a:pt x="44649" y="482202"/>
                </a:lnTo>
                <a:lnTo>
                  <a:pt x="62508" y="473273"/>
                </a:lnTo>
                <a:lnTo>
                  <a:pt x="71438" y="464343"/>
                </a:lnTo>
                <a:lnTo>
                  <a:pt x="80367" y="455413"/>
                </a:lnTo>
                <a:lnTo>
                  <a:pt x="89297" y="437554"/>
                </a:lnTo>
                <a:lnTo>
                  <a:pt x="107156" y="419694"/>
                </a:lnTo>
                <a:lnTo>
                  <a:pt x="116086" y="401835"/>
                </a:lnTo>
                <a:lnTo>
                  <a:pt x="125016" y="375046"/>
                </a:lnTo>
                <a:lnTo>
                  <a:pt x="142875" y="348257"/>
                </a:lnTo>
                <a:lnTo>
                  <a:pt x="151805" y="321468"/>
                </a:lnTo>
                <a:lnTo>
                  <a:pt x="160734" y="294679"/>
                </a:lnTo>
                <a:lnTo>
                  <a:pt x="169664" y="267890"/>
                </a:lnTo>
                <a:lnTo>
                  <a:pt x="178594" y="241101"/>
                </a:lnTo>
                <a:lnTo>
                  <a:pt x="178594" y="205382"/>
                </a:lnTo>
                <a:lnTo>
                  <a:pt x="187524" y="178593"/>
                </a:lnTo>
                <a:lnTo>
                  <a:pt x="187524" y="151804"/>
                </a:lnTo>
                <a:lnTo>
                  <a:pt x="187524" y="116085"/>
                </a:lnTo>
                <a:lnTo>
                  <a:pt x="187524" y="89296"/>
                </a:lnTo>
                <a:lnTo>
                  <a:pt x="178594" y="71437"/>
                </a:lnTo>
                <a:lnTo>
                  <a:pt x="178594" y="44648"/>
                </a:lnTo>
                <a:lnTo>
                  <a:pt x="178594" y="26788"/>
                </a:lnTo>
                <a:lnTo>
                  <a:pt x="178594" y="17858"/>
                </a:lnTo>
                <a:lnTo>
                  <a:pt x="178594" y="8929"/>
                </a:lnTo>
                <a:lnTo>
                  <a:pt x="178594" y="8929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29"/>
                </a:lnTo>
                <a:lnTo>
                  <a:pt x="178594" y="17858"/>
                </a:lnTo>
                <a:lnTo>
                  <a:pt x="169664" y="26788"/>
                </a:lnTo>
                <a:lnTo>
                  <a:pt x="169664" y="44648"/>
                </a:lnTo>
                <a:lnTo>
                  <a:pt x="169664" y="62507"/>
                </a:lnTo>
                <a:lnTo>
                  <a:pt x="169664" y="80366"/>
                </a:lnTo>
                <a:lnTo>
                  <a:pt x="178594" y="107155"/>
                </a:lnTo>
                <a:lnTo>
                  <a:pt x="178594" y="142874"/>
                </a:lnTo>
                <a:lnTo>
                  <a:pt x="178594" y="169663"/>
                </a:lnTo>
                <a:lnTo>
                  <a:pt x="178594" y="205382"/>
                </a:lnTo>
                <a:lnTo>
                  <a:pt x="178594" y="241101"/>
                </a:lnTo>
                <a:lnTo>
                  <a:pt x="178594" y="267890"/>
                </a:lnTo>
                <a:lnTo>
                  <a:pt x="178594" y="303608"/>
                </a:lnTo>
                <a:lnTo>
                  <a:pt x="187524" y="330398"/>
                </a:lnTo>
                <a:lnTo>
                  <a:pt x="187524" y="357187"/>
                </a:lnTo>
                <a:lnTo>
                  <a:pt x="187524" y="383976"/>
                </a:lnTo>
                <a:lnTo>
                  <a:pt x="187524" y="410765"/>
                </a:lnTo>
                <a:lnTo>
                  <a:pt x="196453" y="428624"/>
                </a:lnTo>
                <a:lnTo>
                  <a:pt x="196453" y="446483"/>
                </a:lnTo>
                <a:lnTo>
                  <a:pt x="205383" y="455413"/>
                </a:lnTo>
                <a:lnTo>
                  <a:pt x="205383" y="473273"/>
                </a:lnTo>
                <a:lnTo>
                  <a:pt x="214313" y="482202"/>
                </a:lnTo>
                <a:lnTo>
                  <a:pt x="214313" y="491132"/>
                </a:lnTo>
                <a:lnTo>
                  <a:pt x="223242" y="500062"/>
                </a:lnTo>
                <a:lnTo>
                  <a:pt x="232172" y="508991"/>
                </a:lnTo>
                <a:lnTo>
                  <a:pt x="232172" y="5089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804422" y="3071812"/>
            <a:ext cx="562571" cy="258962"/>
          </a:xfrm>
          <a:custGeom>
            <a:avLst/>
            <a:gdLst/>
            <a:ahLst/>
            <a:cxnLst/>
            <a:rect l="0" t="0" r="0" b="0"/>
            <a:pathLst>
              <a:path w="562571" h="258962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14313"/>
                </a:lnTo>
                <a:lnTo>
                  <a:pt x="17859" y="214313"/>
                </a:lnTo>
                <a:lnTo>
                  <a:pt x="17859" y="21431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196453"/>
                </a:lnTo>
                <a:lnTo>
                  <a:pt x="17859" y="187524"/>
                </a:lnTo>
                <a:lnTo>
                  <a:pt x="26789" y="169664"/>
                </a:lnTo>
                <a:lnTo>
                  <a:pt x="26789" y="151805"/>
                </a:lnTo>
                <a:lnTo>
                  <a:pt x="35719" y="133945"/>
                </a:lnTo>
                <a:lnTo>
                  <a:pt x="35719" y="116086"/>
                </a:lnTo>
                <a:lnTo>
                  <a:pt x="44648" y="89297"/>
                </a:lnTo>
                <a:lnTo>
                  <a:pt x="53578" y="71438"/>
                </a:lnTo>
                <a:lnTo>
                  <a:pt x="62508" y="53578"/>
                </a:lnTo>
                <a:lnTo>
                  <a:pt x="71437" y="44649"/>
                </a:lnTo>
                <a:lnTo>
                  <a:pt x="71437" y="3571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78594" y="71438"/>
                </a:lnTo>
                <a:lnTo>
                  <a:pt x="187523" y="89297"/>
                </a:lnTo>
                <a:lnTo>
                  <a:pt x="196453" y="98227"/>
                </a:lnTo>
                <a:lnTo>
                  <a:pt x="205383" y="116086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32172" y="160734"/>
                </a:lnTo>
                <a:lnTo>
                  <a:pt x="241101" y="169664"/>
                </a:lnTo>
                <a:lnTo>
                  <a:pt x="250031" y="178594"/>
                </a:lnTo>
                <a:lnTo>
                  <a:pt x="267891" y="187524"/>
                </a:lnTo>
                <a:lnTo>
                  <a:pt x="276820" y="196453"/>
                </a:lnTo>
                <a:lnTo>
                  <a:pt x="285750" y="205383"/>
                </a:lnTo>
                <a:lnTo>
                  <a:pt x="303609" y="205383"/>
                </a:lnTo>
                <a:lnTo>
                  <a:pt x="312539" y="214313"/>
                </a:lnTo>
                <a:lnTo>
                  <a:pt x="321469" y="214313"/>
                </a:lnTo>
                <a:lnTo>
                  <a:pt x="339328" y="214313"/>
                </a:lnTo>
                <a:lnTo>
                  <a:pt x="348258" y="214313"/>
                </a:lnTo>
                <a:lnTo>
                  <a:pt x="357187" y="214313"/>
                </a:lnTo>
                <a:lnTo>
                  <a:pt x="375047" y="205383"/>
                </a:lnTo>
                <a:lnTo>
                  <a:pt x="383976" y="196453"/>
                </a:lnTo>
                <a:lnTo>
                  <a:pt x="392906" y="196453"/>
                </a:lnTo>
                <a:lnTo>
                  <a:pt x="410766" y="178594"/>
                </a:lnTo>
                <a:lnTo>
                  <a:pt x="419695" y="169664"/>
                </a:lnTo>
                <a:lnTo>
                  <a:pt x="437555" y="151805"/>
                </a:lnTo>
                <a:lnTo>
                  <a:pt x="446484" y="142875"/>
                </a:lnTo>
                <a:lnTo>
                  <a:pt x="455414" y="125016"/>
                </a:lnTo>
                <a:lnTo>
                  <a:pt x="464344" y="107156"/>
                </a:lnTo>
                <a:lnTo>
                  <a:pt x="473273" y="89297"/>
                </a:lnTo>
                <a:lnTo>
                  <a:pt x="473273" y="80367"/>
                </a:lnTo>
                <a:lnTo>
                  <a:pt x="473273" y="71438"/>
                </a:lnTo>
                <a:lnTo>
                  <a:pt x="473273" y="62508"/>
                </a:lnTo>
                <a:lnTo>
                  <a:pt x="473273" y="53578"/>
                </a:lnTo>
                <a:lnTo>
                  <a:pt x="464344" y="44649"/>
                </a:lnTo>
                <a:lnTo>
                  <a:pt x="455414" y="44649"/>
                </a:lnTo>
                <a:lnTo>
                  <a:pt x="455414" y="35719"/>
                </a:lnTo>
                <a:lnTo>
                  <a:pt x="446484" y="35719"/>
                </a:lnTo>
                <a:lnTo>
                  <a:pt x="437555" y="35719"/>
                </a:lnTo>
                <a:lnTo>
                  <a:pt x="437555" y="44649"/>
                </a:lnTo>
                <a:lnTo>
                  <a:pt x="428625" y="53578"/>
                </a:lnTo>
                <a:lnTo>
                  <a:pt x="410766" y="62508"/>
                </a:lnTo>
                <a:lnTo>
                  <a:pt x="401836" y="80367"/>
                </a:lnTo>
                <a:lnTo>
                  <a:pt x="392906" y="89297"/>
                </a:lnTo>
                <a:lnTo>
                  <a:pt x="383976" y="107156"/>
                </a:lnTo>
                <a:lnTo>
                  <a:pt x="375047" y="125016"/>
                </a:lnTo>
                <a:lnTo>
                  <a:pt x="375047" y="142875"/>
                </a:lnTo>
                <a:lnTo>
                  <a:pt x="366117" y="160734"/>
                </a:lnTo>
                <a:lnTo>
                  <a:pt x="366117" y="169664"/>
                </a:lnTo>
                <a:lnTo>
                  <a:pt x="375047" y="187524"/>
                </a:lnTo>
                <a:lnTo>
                  <a:pt x="375047" y="196453"/>
                </a:lnTo>
                <a:lnTo>
                  <a:pt x="383976" y="214313"/>
                </a:lnTo>
                <a:lnTo>
                  <a:pt x="392906" y="223242"/>
                </a:lnTo>
                <a:lnTo>
                  <a:pt x="410766" y="232172"/>
                </a:lnTo>
                <a:lnTo>
                  <a:pt x="419695" y="241102"/>
                </a:lnTo>
                <a:lnTo>
                  <a:pt x="437555" y="250031"/>
                </a:lnTo>
                <a:lnTo>
                  <a:pt x="455414" y="258961"/>
                </a:lnTo>
                <a:lnTo>
                  <a:pt x="473273" y="258961"/>
                </a:lnTo>
                <a:lnTo>
                  <a:pt x="491133" y="258961"/>
                </a:lnTo>
                <a:lnTo>
                  <a:pt x="508992" y="258961"/>
                </a:lnTo>
                <a:lnTo>
                  <a:pt x="526851" y="258961"/>
                </a:lnTo>
                <a:lnTo>
                  <a:pt x="562570" y="250031"/>
                </a:lnTo>
                <a:lnTo>
                  <a:pt x="56257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492008" y="3080742"/>
            <a:ext cx="205384" cy="267891"/>
          </a:xfrm>
          <a:custGeom>
            <a:avLst/>
            <a:gdLst/>
            <a:ahLst/>
            <a:cxnLst/>
            <a:rect l="0" t="0" r="0" b="0"/>
            <a:pathLst>
              <a:path w="205384" h="267891">
                <a:moveTo>
                  <a:pt x="89297" y="17859"/>
                </a:move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35719" y="98226"/>
                </a:lnTo>
                <a:lnTo>
                  <a:pt x="44648" y="107156"/>
                </a:lnTo>
                <a:lnTo>
                  <a:pt x="62508" y="116086"/>
                </a:lnTo>
                <a:lnTo>
                  <a:pt x="80367" y="125015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33945" y="151804"/>
                </a:lnTo>
                <a:lnTo>
                  <a:pt x="151805" y="160734"/>
                </a:lnTo>
                <a:lnTo>
                  <a:pt x="160734" y="178594"/>
                </a:lnTo>
                <a:lnTo>
                  <a:pt x="169664" y="187523"/>
                </a:lnTo>
                <a:lnTo>
                  <a:pt x="187523" y="196453"/>
                </a:lnTo>
                <a:lnTo>
                  <a:pt x="196453" y="205383"/>
                </a:lnTo>
                <a:lnTo>
                  <a:pt x="196453" y="214312"/>
                </a:lnTo>
                <a:lnTo>
                  <a:pt x="205383" y="223242"/>
                </a:lnTo>
                <a:lnTo>
                  <a:pt x="196453" y="232172"/>
                </a:lnTo>
                <a:lnTo>
                  <a:pt x="196453" y="241101"/>
                </a:lnTo>
                <a:lnTo>
                  <a:pt x="187523" y="250031"/>
                </a:lnTo>
                <a:lnTo>
                  <a:pt x="178594" y="250031"/>
                </a:lnTo>
                <a:lnTo>
                  <a:pt x="169664" y="258961"/>
                </a:lnTo>
                <a:lnTo>
                  <a:pt x="151805" y="258961"/>
                </a:lnTo>
                <a:lnTo>
                  <a:pt x="142875" y="258961"/>
                </a:lnTo>
                <a:lnTo>
                  <a:pt x="125015" y="267890"/>
                </a:lnTo>
                <a:lnTo>
                  <a:pt x="116086" y="267890"/>
                </a:lnTo>
                <a:lnTo>
                  <a:pt x="98226" y="267890"/>
                </a:lnTo>
                <a:lnTo>
                  <a:pt x="89297" y="267890"/>
                </a:lnTo>
                <a:lnTo>
                  <a:pt x="80367" y="267890"/>
                </a:lnTo>
                <a:lnTo>
                  <a:pt x="71437" y="258961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813477" y="3098601"/>
            <a:ext cx="258962" cy="330400"/>
          </a:xfrm>
          <a:custGeom>
            <a:avLst/>
            <a:gdLst/>
            <a:ahLst/>
            <a:cxnLst/>
            <a:rect l="0" t="0" r="0" b="0"/>
            <a:pathLst>
              <a:path w="258962" h="330400">
                <a:moveTo>
                  <a:pt x="133945" y="35719"/>
                </a:moveTo>
                <a:lnTo>
                  <a:pt x="133945" y="3571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44648" y="80367"/>
                </a:lnTo>
                <a:lnTo>
                  <a:pt x="53578" y="89297"/>
                </a:lnTo>
                <a:lnTo>
                  <a:pt x="71437" y="98227"/>
                </a:lnTo>
                <a:lnTo>
                  <a:pt x="89296" y="107156"/>
                </a:lnTo>
                <a:lnTo>
                  <a:pt x="107156" y="116086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69664" y="151805"/>
                </a:lnTo>
                <a:lnTo>
                  <a:pt x="178593" y="169664"/>
                </a:lnTo>
                <a:lnTo>
                  <a:pt x="196453" y="178594"/>
                </a:lnTo>
                <a:lnTo>
                  <a:pt x="214312" y="187524"/>
                </a:lnTo>
                <a:lnTo>
                  <a:pt x="223242" y="196453"/>
                </a:lnTo>
                <a:lnTo>
                  <a:pt x="241101" y="214313"/>
                </a:lnTo>
                <a:lnTo>
                  <a:pt x="250031" y="223242"/>
                </a:lnTo>
                <a:lnTo>
                  <a:pt x="250031" y="232172"/>
                </a:lnTo>
                <a:lnTo>
                  <a:pt x="258961" y="241102"/>
                </a:lnTo>
                <a:lnTo>
                  <a:pt x="258961" y="250031"/>
                </a:lnTo>
                <a:lnTo>
                  <a:pt x="258961" y="267891"/>
                </a:lnTo>
                <a:lnTo>
                  <a:pt x="258961" y="276820"/>
                </a:lnTo>
                <a:lnTo>
                  <a:pt x="250031" y="276820"/>
                </a:lnTo>
                <a:lnTo>
                  <a:pt x="250031" y="285750"/>
                </a:lnTo>
                <a:lnTo>
                  <a:pt x="241101" y="294680"/>
                </a:lnTo>
                <a:lnTo>
                  <a:pt x="232171" y="303610"/>
                </a:lnTo>
                <a:lnTo>
                  <a:pt x="223242" y="303610"/>
                </a:lnTo>
                <a:lnTo>
                  <a:pt x="205382" y="303610"/>
                </a:lnTo>
                <a:lnTo>
                  <a:pt x="196453" y="312539"/>
                </a:lnTo>
                <a:lnTo>
                  <a:pt x="187523" y="312539"/>
                </a:lnTo>
                <a:lnTo>
                  <a:pt x="169664" y="312539"/>
                </a:lnTo>
                <a:lnTo>
                  <a:pt x="160734" y="321469"/>
                </a:lnTo>
                <a:lnTo>
                  <a:pt x="151804" y="321469"/>
                </a:lnTo>
                <a:lnTo>
                  <a:pt x="133945" y="330399"/>
                </a:lnTo>
                <a:lnTo>
                  <a:pt x="125015" y="330399"/>
                </a:lnTo>
                <a:lnTo>
                  <a:pt x="116086" y="330399"/>
                </a:lnTo>
                <a:lnTo>
                  <a:pt x="107156" y="330399"/>
                </a:lnTo>
                <a:lnTo>
                  <a:pt x="107156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464469" y="5125641"/>
            <a:ext cx="866180" cy="383977"/>
          </a:xfrm>
          <a:custGeom>
            <a:avLst/>
            <a:gdLst/>
            <a:ahLst/>
            <a:cxnLst/>
            <a:rect l="0" t="0" r="0" b="0"/>
            <a:pathLst>
              <a:path w="866180" h="383977">
                <a:moveTo>
                  <a:pt x="0" y="0"/>
                </a:moveTo>
                <a:lnTo>
                  <a:pt x="0" y="8929"/>
                </a:lnTo>
                <a:lnTo>
                  <a:pt x="8929" y="35718"/>
                </a:lnTo>
                <a:lnTo>
                  <a:pt x="8929" y="62507"/>
                </a:lnTo>
                <a:lnTo>
                  <a:pt x="892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87523"/>
                </a:lnTo>
                <a:lnTo>
                  <a:pt x="26789" y="214312"/>
                </a:lnTo>
                <a:lnTo>
                  <a:pt x="26789" y="232172"/>
                </a:lnTo>
                <a:lnTo>
                  <a:pt x="35719" y="258961"/>
                </a:lnTo>
                <a:lnTo>
                  <a:pt x="35719" y="276820"/>
                </a:lnTo>
                <a:lnTo>
                  <a:pt x="44648" y="294679"/>
                </a:lnTo>
                <a:lnTo>
                  <a:pt x="44648" y="312539"/>
                </a:lnTo>
                <a:lnTo>
                  <a:pt x="53578" y="330398"/>
                </a:lnTo>
                <a:lnTo>
                  <a:pt x="53578" y="339328"/>
                </a:lnTo>
                <a:lnTo>
                  <a:pt x="62508" y="348257"/>
                </a:lnTo>
                <a:lnTo>
                  <a:pt x="62508" y="348257"/>
                </a:lnTo>
                <a:lnTo>
                  <a:pt x="62508" y="348257"/>
                </a:lnTo>
                <a:lnTo>
                  <a:pt x="62508" y="348257"/>
                </a:lnTo>
                <a:lnTo>
                  <a:pt x="62508" y="348257"/>
                </a:lnTo>
                <a:lnTo>
                  <a:pt x="62508" y="348257"/>
                </a:lnTo>
                <a:lnTo>
                  <a:pt x="62508" y="339328"/>
                </a:lnTo>
                <a:lnTo>
                  <a:pt x="62508" y="321468"/>
                </a:lnTo>
                <a:lnTo>
                  <a:pt x="62508" y="303609"/>
                </a:lnTo>
                <a:lnTo>
                  <a:pt x="62508" y="285750"/>
                </a:lnTo>
                <a:lnTo>
                  <a:pt x="62508" y="258961"/>
                </a:lnTo>
                <a:lnTo>
                  <a:pt x="53578" y="241101"/>
                </a:lnTo>
                <a:lnTo>
                  <a:pt x="53578" y="214312"/>
                </a:lnTo>
                <a:lnTo>
                  <a:pt x="53578" y="187523"/>
                </a:lnTo>
                <a:lnTo>
                  <a:pt x="53578" y="169664"/>
                </a:lnTo>
                <a:lnTo>
                  <a:pt x="62508" y="142875"/>
                </a:lnTo>
                <a:lnTo>
                  <a:pt x="62508" y="125015"/>
                </a:lnTo>
                <a:lnTo>
                  <a:pt x="71437" y="107156"/>
                </a:lnTo>
                <a:lnTo>
                  <a:pt x="80367" y="89297"/>
                </a:lnTo>
                <a:lnTo>
                  <a:pt x="89297" y="71437"/>
                </a:lnTo>
                <a:lnTo>
                  <a:pt x="98226" y="62507"/>
                </a:lnTo>
                <a:lnTo>
                  <a:pt x="116086" y="44648"/>
                </a:lnTo>
                <a:lnTo>
                  <a:pt x="125015" y="35718"/>
                </a:lnTo>
                <a:lnTo>
                  <a:pt x="142875" y="35718"/>
                </a:lnTo>
                <a:lnTo>
                  <a:pt x="160734" y="35718"/>
                </a:lnTo>
                <a:lnTo>
                  <a:pt x="178594" y="35718"/>
                </a:lnTo>
                <a:lnTo>
                  <a:pt x="196453" y="35718"/>
                </a:lnTo>
                <a:lnTo>
                  <a:pt x="214312" y="44648"/>
                </a:lnTo>
                <a:lnTo>
                  <a:pt x="223242" y="62507"/>
                </a:lnTo>
                <a:lnTo>
                  <a:pt x="241101" y="71437"/>
                </a:lnTo>
                <a:lnTo>
                  <a:pt x="258961" y="89297"/>
                </a:lnTo>
                <a:lnTo>
                  <a:pt x="267890" y="98226"/>
                </a:lnTo>
                <a:lnTo>
                  <a:pt x="276820" y="116086"/>
                </a:lnTo>
                <a:lnTo>
                  <a:pt x="285750" y="133945"/>
                </a:lnTo>
                <a:lnTo>
                  <a:pt x="294679" y="151804"/>
                </a:lnTo>
                <a:lnTo>
                  <a:pt x="294679" y="169664"/>
                </a:lnTo>
                <a:lnTo>
                  <a:pt x="303609" y="187523"/>
                </a:lnTo>
                <a:lnTo>
                  <a:pt x="303609" y="205382"/>
                </a:lnTo>
                <a:lnTo>
                  <a:pt x="303609" y="223242"/>
                </a:lnTo>
                <a:lnTo>
                  <a:pt x="303609" y="232172"/>
                </a:lnTo>
                <a:lnTo>
                  <a:pt x="303609" y="250031"/>
                </a:lnTo>
                <a:lnTo>
                  <a:pt x="294679" y="258961"/>
                </a:lnTo>
                <a:lnTo>
                  <a:pt x="294679" y="267890"/>
                </a:lnTo>
                <a:lnTo>
                  <a:pt x="285750" y="267890"/>
                </a:lnTo>
                <a:lnTo>
                  <a:pt x="285750" y="276820"/>
                </a:lnTo>
                <a:lnTo>
                  <a:pt x="285750" y="276820"/>
                </a:lnTo>
                <a:lnTo>
                  <a:pt x="285750" y="276820"/>
                </a:lnTo>
                <a:lnTo>
                  <a:pt x="285750" y="276820"/>
                </a:lnTo>
                <a:lnTo>
                  <a:pt x="285750" y="276820"/>
                </a:lnTo>
                <a:lnTo>
                  <a:pt x="285750" y="276820"/>
                </a:lnTo>
                <a:lnTo>
                  <a:pt x="285750" y="258961"/>
                </a:lnTo>
                <a:lnTo>
                  <a:pt x="285750" y="250031"/>
                </a:lnTo>
                <a:lnTo>
                  <a:pt x="285750" y="241101"/>
                </a:lnTo>
                <a:lnTo>
                  <a:pt x="294679" y="223242"/>
                </a:lnTo>
                <a:lnTo>
                  <a:pt x="303609" y="205382"/>
                </a:lnTo>
                <a:lnTo>
                  <a:pt x="312539" y="187523"/>
                </a:lnTo>
                <a:lnTo>
                  <a:pt x="321469" y="169664"/>
                </a:lnTo>
                <a:lnTo>
                  <a:pt x="330398" y="151804"/>
                </a:lnTo>
                <a:lnTo>
                  <a:pt x="339328" y="133945"/>
                </a:lnTo>
                <a:lnTo>
                  <a:pt x="357187" y="125015"/>
                </a:lnTo>
                <a:lnTo>
                  <a:pt x="366117" y="116086"/>
                </a:lnTo>
                <a:lnTo>
                  <a:pt x="383976" y="98226"/>
                </a:lnTo>
                <a:lnTo>
                  <a:pt x="392906" y="98226"/>
                </a:lnTo>
                <a:lnTo>
                  <a:pt x="401836" y="89297"/>
                </a:lnTo>
                <a:lnTo>
                  <a:pt x="410765" y="89297"/>
                </a:lnTo>
                <a:lnTo>
                  <a:pt x="419695" y="80367"/>
                </a:lnTo>
                <a:lnTo>
                  <a:pt x="428625" y="80367"/>
                </a:lnTo>
                <a:lnTo>
                  <a:pt x="437554" y="80367"/>
                </a:lnTo>
                <a:lnTo>
                  <a:pt x="446484" y="89297"/>
                </a:lnTo>
                <a:lnTo>
                  <a:pt x="455414" y="98226"/>
                </a:lnTo>
                <a:lnTo>
                  <a:pt x="464344" y="98226"/>
                </a:lnTo>
                <a:lnTo>
                  <a:pt x="473273" y="116086"/>
                </a:lnTo>
                <a:lnTo>
                  <a:pt x="473273" y="125015"/>
                </a:lnTo>
                <a:lnTo>
                  <a:pt x="482203" y="142875"/>
                </a:lnTo>
                <a:lnTo>
                  <a:pt x="491133" y="151804"/>
                </a:lnTo>
                <a:lnTo>
                  <a:pt x="500062" y="169664"/>
                </a:lnTo>
                <a:lnTo>
                  <a:pt x="508992" y="187523"/>
                </a:lnTo>
                <a:lnTo>
                  <a:pt x="508992" y="205382"/>
                </a:lnTo>
                <a:lnTo>
                  <a:pt x="517922" y="223242"/>
                </a:lnTo>
                <a:lnTo>
                  <a:pt x="526851" y="241101"/>
                </a:lnTo>
                <a:lnTo>
                  <a:pt x="544711" y="250031"/>
                </a:lnTo>
                <a:lnTo>
                  <a:pt x="553640" y="267890"/>
                </a:lnTo>
                <a:lnTo>
                  <a:pt x="562570" y="276820"/>
                </a:lnTo>
                <a:lnTo>
                  <a:pt x="580429" y="285750"/>
                </a:lnTo>
                <a:lnTo>
                  <a:pt x="589359" y="303609"/>
                </a:lnTo>
                <a:lnTo>
                  <a:pt x="607219" y="303609"/>
                </a:lnTo>
                <a:lnTo>
                  <a:pt x="616148" y="312539"/>
                </a:lnTo>
                <a:lnTo>
                  <a:pt x="634008" y="312539"/>
                </a:lnTo>
                <a:lnTo>
                  <a:pt x="651867" y="312539"/>
                </a:lnTo>
                <a:lnTo>
                  <a:pt x="660797" y="312539"/>
                </a:lnTo>
                <a:lnTo>
                  <a:pt x="678656" y="312539"/>
                </a:lnTo>
                <a:lnTo>
                  <a:pt x="687586" y="312539"/>
                </a:lnTo>
                <a:lnTo>
                  <a:pt x="705445" y="303609"/>
                </a:lnTo>
                <a:lnTo>
                  <a:pt x="714375" y="294679"/>
                </a:lnTo>
                <a:lnTo>
                  <a:pt x="723304" y="276820"/>
                </a:lnTo>
                <a:lnTo>
                  <a:pt x="741164" y="267890"/>
                </a:lnTo>
                <a:lnTo>
                  <a:pt x="750094" y="250031"/>
                </a:lnTo>
                <a:lnTo>
                  <a:pt x="750094" y="241101"/>
                </a:lnTo>
                <a:lnTo>
                  <a:pt x="759023" y="223242"/>
                </a:lnTo>
                <a:lnTo>
                  <a:pt x="759023" y="205382"/>
                </a:lnTo>
                <a:lnTo>
                  <a:pt x="759023" y="196453"/>
                </a:lnTo>
                <a:lnTo>
                  <a:pt x="759023" y="187523"/>
                </a:lnTo>
                <a:lnTo>
                  <a:pt x="759023" y="178593"/>
                </a:lnTo>
                <a:lnTo>
                  <a:pt x="759023" y="169664"/>
                </a:lnTo>
                <a:lnTo>
                  <a:pt x="759023" y="160734"/>
                </a:lnTo>
                <a:lnTo>
                  <a:pt x="750094" y="151804"/>
                </a:lnTo>
                <a:lnTo>
                  <a:pt x="741164" y="151804"/>
                </a:lnTo>
                <a:lnTo>
                  <a:pt x="741164" y="151804"/>
                </a:lnTo>
                <a:lnTo>
                  <a:pt x="732234" y="151804"/>
                </a:lnTo>
                <a:lnTo>
                  <a:pt x="723304" y="151804"/>
                </a:lnTo>
                <a:lnTo>
                  <a:pt x="714375" y="151804"/>
                </a:lnTo>
                <a:lnTo>
                  <a:pt x="705445" y="160734"/>
                </a:lnTo>
                <a:lnTo>
                  <a:pt x="705445" y="178593"/>
                </a:lnTo>
                <a:lnTo>
                  <a:pt x="696515" y="187523"/>
                </a:lnTo>
                <a:lnTo>
                  <a:pt x="687586" y="205382"/>
                </a:lnTo>
                <a:lnTo>
                  <a:pt x="687586" y="214312"/>
                </a:lnTo>
                <a:lnTo>
                  <a:pt x="687586" y="232172"/>
                </a:lnTo>
                <a:lnTo>
                  <a:pt x="687586" y="250031"/>
                </a:lnTo>
                <a:lnTo>
                  <a:pt x="687586" y="267890"/>
                </a:lnTo>
                <a:lnTo>
                  <a:pt x="687586" y="285750"/>
                </a:lnTo>
                <a:lnTo>
                  <a:pt x="696515" y="303609"/>
                </a:lnTo>
                <a:lnTo>
                  <a:pt x="705445" y="321468"/>
                </a:lnTo>
                <a:lnTo>
                  <a:pt x="714375" y="339328"/>
                </a:lnTo>
                <a:lnTo>
                  <a:pt x="723304" y="348257"/>
                </a:lnTo>
                <a:lnTo>
                  <a:pt x="741164" y="357187"/>
                </a:lnTo>
                <a:lnTo>
                  <a:pt x="759023" y="366117"/>
                </a:lnTo>
                <a:lnTo>
                  <a:pt x="767953" y="375047"/>
                </a:lnTo>
                <a:lnTo>
                  <a:pt x="785812" y="383976"/>
                </a:lnTo>
                <a:lnTo>
                  <a:pt x="794742" y="383976"/>
                </a:lnTo>
                <a:lnTo>
                  <a:pt x="812601" y="383976"/>
                </a:lnTo>
                <a:lnTo>
                  <a:pt x="830461" y="383976"/>
                </a:lnTo>
                <a:lnTo>
                  <a:pt x="848320" y="383976"/>
                </a:lnTo>
                <a:lnTo>
                  <a:pt x="866179" y="375047"/>
                </a:lnTo>
                <a:lnTo>
                  <a:pt x="866179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393156" y="5152430"/>
            <a:ext cx="80368" cy="401837"/>
          </a:xfrm>
          <a:custGeom>
            <a:avLst/>
            <a:gdLst/>
            <a:ahLst/>
            <a:cxnLst/>
            <a:rect l="0" t="0" r="0" b="0"/>
            <a:pathLst>
              <a:path w="80368" h="40183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25015"/>
                </a:lnTo>
                <a:lnTo>
                  <a:pt x="26789" y="151804"/>
                </a:lnTo>
                <a:lnTo>
                  <a:pt x="26789" y="178593"/>
                </a:lnTo>
                <a:lnTo>
                  <a:pt x="35719" y="205383"/>
                </a:lnTo>
                <a:lnTo>
                  <a:pt x="35719" y="232172"/>
                </a:lnTo>
                <a:lnTo>
                  <a:pt x="44649" y="258961"/>
                </a:lnTo>
                <a:lnTo>
                  <a:pt x="44649" y="285750"/>
                </a:lnTo>
                <a:lnTo>
                  <a:pt x="44649" y="312539"/>
                </a:lnTo>
                <a:lnTo>
                  <a:pt x="53578" y="330398"/>
                </a:lnTo>
                <a:lnTo>
                  <a:pt x="53578" y="348258"/>
                </a:lnTo>
                <a:lnTo>
                  <a:pt x="62508" y="366117"/>
                </a:lnTo>
                <a:lnTo>
                  <a:pt x="62508" y="375047"/>
                </a:lnTo>
                <a:lnTo>
                  <a:pt x="71438" y="383976"/>
                </a:lnTo>
                <a:lnTo>
                  <a:pt x="80367" y="401836"/>
                </a:lnTo>
                <a:lnTo>
                  <a:pt x="80367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669977" y="5206008"/>
            <a:ext cx="89297" cy="383977"/>
          </a:xfrm>
          <a:custGeom>
            <a:avLst/>
            <a:gdLst/>
            <a:ahLst/>
            <a:cxnLst/>
            <a:rect l="0" t="0" r="0" b="0"/>
            <a:pathLst>
              <a:path w="89297" h="38397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8" y="205383"/>
                </a:lnTo>
                <a:lnTo>
                  <a:pt x="44648" y="232172"/>
                </a:lnTo>
                <a:lnTo>
                  <a:pt x="53578" y="258961"/>
                </a:lnTo>
                <a:lnTo>
                  <a:pt x="62507" y="285750"/>
                </a:lnTo>
                <a:lnTo>
                  <a:pt x="71437" y="303609"/>
                </a:lnTo>
                <a:lnTo>
                  <a:pt x="71437" y="330398"/>
                </a:lnTo>
                <a:lnTo>
                  <a:pt x="80367" y="348258"/>
                </a:lnTo>
                <a:lnTo>
                  <a:pt x="89296" y="383976"/>
                </a:lnTo>
                <a:lnTo>
                  <a:pt x="89296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643188" y="5384602"/>
            <a:ext cx="375047" cy="232172"/>
          </a:xfrm>
          <a:custGeom>
            <a:avLst/>
            <a:gdLst/>
            <a:ahLst/>
            <a:cxnLst/>
            <a:rect l="0" t="0" r="0" b="0"/>
            <a:pathLst>
              <a:path w="375047" h="232172">
                <a:moveTo>
                  <a:pt x="0" y="26789"/>
                </a:moveTo>
                <a:lnTo>
                  <a:pt x="0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7" y="8929"/>
                </a:lnTo>
                <a:lnTo>
                  <a:pt x="8036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78593" y="8929"/>
                </a:lnTo>
                <a:lnTo>
                  <a:pt x="205382" y="8929"/>
                </a:lnTo>
                <a:lnTo>
                  <a:pt x="223242" y="8929"/>
                </a:lnTo>
                <a:lnTo>
                  <a:pt x="241101" y="8929"/>
                </a:lnTo>
                <a:lnTo>
                  <a:pt x="250031" y="8929"/>
                </a:lnTo>
                <a:lnTo>
                  <a:pt x="267890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94679" y="8929"/>
                </a:lnTo>
                <a:lnTo>
                  <a:pt x="294679" y="17859"/>
                </a:lnTo>
                <a:lnTo>
                  <a:pt x="294679" y="26789"/>
                </a:lnTo>
                <a:lnTo>
                  <a:pt x="294679" y="44648"/>
                </a:lnTo>
                <a:lnTo>
                  <a:pt x="294679" y="53578"/>
                </a:lnTo>
                <a:lnTo>
                  <a:pt x="294679" y="71437"/>
                </a:lnTo>
                <a:lnTo>
                  <a:pt x="294679" y="89296"/>
                </a:lnTo>
                <a:lnTo>
                  <a:pt x="303609" y="107156"/>
                </a:lnTo>
                <a:lnTo>
                  <a:pt x="303609" y="125015"/>
                </a:lnTo>
                <a:lnTo>
                  <a:pt x="312539" y="142875"/>
                </a:lnTo>
                <a:lnTo>
                  <a:pt x="321468" y="160734"/>
                </a:lnTo>
                <a:lnTo>
                  <a:pt x="330398" y="178593"/>
                </a:lnTo>
                <a:lnTo>
                  <a:pt x="339328" y="196452"/>
                </a:lnTo>
                <a:lnTo>
                  <a:pt x="348257" y="205382"/>
                </a:lnTo>
                <a:lnTo>
                  <a:pt x="357187" y="214311"/>
                </a:lnTo>
                <a:lnTo>
                  <a:pt x="366117" y="223241"/>
                </a:lnTo>
                <a:lnTo>
                  <a:pt x="375046" y="232171"/>
                </a:lnTo>
                <a:lnTo>
                  <a:pt x="375046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009305" y="5250656"/>
            <a:ext cx="8930" cy="44650"/>
          </a:xfrm>
          <a:custGeom>
            <a:avLst/>
            <a:gdLst/>
            <a:ahLst/>
            <a:cxnLst/>
            <a:rect l="0" t="0" r="0" b="0"/>
            <a:pathLst>
              <a:path w="8930" h="44650">
                <a:moveTo>
                  <a:pt x="0" y="4464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143250" y="5429250"/>
            <a:ext cx="696517" cy="785813"/>
          </a:xfrm>
          <a:custGeom>
            <a:avLst/>
            <a:gdLst/>
            <a:ahLst/>
            <a:cxnLst/>
            <a:rect l="0" t="0" r="0" b="0"/>
            <a:pathLst>
              <a:path w="696517" h="785813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3"/>
                </a:lnTo>
                <a:lnTo>
                  <a:pt x="17859" y="169663"/>
                </a:lnTo>
                <a:lnTo>
                  <a:pt x="17859" y="169663"/>
                </a:lnTo>
                <a:lnTo>
                  <a:pt x="17859" y="169663"/>
                </a:lnTo>
                <a:lnTo>
                  <a:pt x="17859" y="160734"/>
                </a:lnTo>
                <a:lnTo>
                  <a:pt x="17859" y="151804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16086"/>
                </a:lnTo>
                <a:lnTo>
                  <a:pt x="35719" y="107156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8" y="62508"/>
                </a:lnTo>
                <a:lnTo>
                  <a:pt x="80367" y="53578"/>
                </a:lnTo>
                <a:lnTo>
                  <a:pt x="89297" y="35719"/>
                </a:lnTo>
                <a:lnTo>
                  <a:pt x="98227" y="26789"/>
                </a:lnTo>
                <a:lnTo>
                  <a:pt x="116086" y="17859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17859"/>
                </a:lnTo>
                <a:lnTo>
                  <a:pt x="214313" y="26789"/>
                </a:lnTo>
                <a:lnTo>
                  <a:pt x="232172" y="35719"/>
                </a:lnTo>
                <a:lnTo>
                  <a:pt x="241102" y="44648"/>
                </a:lnTo>
                <a:lnTo>
                  <a:pt x="250031" y="62508"/>
                </a:lnTo>
                <a:lnTo>
                  <a:pt x="258961" y="71438"/>
                </a:lnTo>
                <a:lnTo>
                  <a:pt x="276820" y="89297"/>
                </a:lnTo>
                <a:lnTo>
                  <a:pt x="285750" y="107156"/>
                </a:lnTo>
                <a:lnTo>
                  <a:pt x="294680" y="125016"/>
                </a:lnTo>
                <a:lnTo>
                  <a:pt x="303609" y="142875"/>
                </a:lnTo>
                <a:lnTo>
                  <a:pt x="312539" y="151804"/>
                </a:lnTo>
                <a:lnTo>
                  <a:pt x="330398" y="169663"/>
                </a:lnTo>
                <a:lnTo>
                  <a:pt x="339328" y="187523"/>
                </a:lnTo>
                <a:lnTo>
                  <a:pt x="348258" y="196452"/>
                </a:lnTo>
                <a:lnTo>
                  <a:pt x="357188" y="214312"/>
                </a:lnTo>
                <a:lnTo>
                  <a:pt x="366117" y="223241"/>
                </a:lnTo>
                <a:lnTo>
                  <a:pt x="383977" y="232171"/>
                </a:lnTo>
                <a:lnTo>
                  <a:pt x="392906" y="241101"/>
                </a:lnTo>
                <a:lnTo>
                  <a:pt x="410766" y="250030"/>
                </a:lnTo>
                <a:lnTo>
                  <a:pt x="419695" y="250030"/>
                </a:lnTo>
                <a:lnTo>
                  <a:pt x="437555" y="258960"/>
                </a:lnTo>
                <a:lnTo>
                  <a:pt x="446484" y="258960"/>
                </a:lnTo>
                <a:lnTo>
                  <a:pt x="464344" y="258960"/>
                </a:lnTo>
                <a:lnTo>
                  <a:pt x="473273" y="258960"/>
                </a:lnTo>
                <a:lnTo>
                  <a:pt x="491133" y="250030"/>
                </a:lnTo>
                <a:lnTo>
                  <a:pt x="500063" y="250030"/>
                </a:lnTo>
                <a:lnTo>
                  <a:pt x="508992" y="241101"/>
                </a:lnTo>
                <a:lnTo>
                  <a:pt x="517922" y="232171"/>
                </a:lnTo>
                <a:lnTo>
                  <a:pt x="526852" y="223241"/>
                </a:lnTo>
                <a:lnTo>
                  <a:pt x="535781" y="214312"/>
                </a:lnTo>
                <a:lnTo>
                  <a:pt x="544711" y="196452"/>
                </a:lnTo>
                <a:lnTo>
                  <a:pt x="553641" y="187523"/>
                </a:lnTo>
                <a:lnTo>
                  <a:pt x="553641" y="169663"/>
                </a:lnTo>
                <a:lnTo>
                  <a:pt x="553641" y="160734"/>
                </a:lnTo>
                <a:lnTo>
                  <a:pt x="544711" y="142875"/>
                </a:lnTo>
                <a:lnTo>
                  <a:pt x="544711" y="125016"/>
                </a:lnTo>
                <a:lnTo>
                  <a:pt x="535781" y="116086"/>
                </a:lnTo>
                <a:lnTo>
                  <a:pt x="526852" y="107156"/>
                </a:lnTo>
                <a:lnTo>
                  <a:pt x="517922" y="98227"/>
                </a:lnTo>
                <a:lnTo>
                  <a:pt x="508992" y="80367"/>
                </a:lnTo>
                <a:lnTo>
                  <a:pt x="500063" y="80367"/>
                </a:lnTo>
                <a:lnTo>
                  <a:pt x="482203" y="71438"/>
                </a:lnTo>
                <a:lnTo>
                  <a:pt x="473273" y="71438"/>
                </a:lnTo>
                <a:lnTo>
                  <a:pt x="473273" y="80367"/>
                </a:lnTo>
                <a:lnTo>
                  <a:pt x="464344" y="80367"/>
                </a:lnTo>
                <a:lnTo>
                  <a:pt x="455414" y="89297"/>
                </a:lnTo>
                <a:lnTo>
                  <a:pt x="455414" y="89297"/>
                </a:lnTo>
                <a:lnTo>
                  <a:pt x="446484" y="98227"/>
                </a:lnTo>
                <a:lnTo>
                  <a:pt x="446484" y="107156"/>
                </a:lnTo>
                <a:lnTo>
                  <a:pt x="446484" y="116086"/>
                </a:lnTo>
                <a:lnTo>
                  <a:pt x="446484" y="125016"/>
                </a:lnTo>
                <a:lnTo>
                  <a:pt x="446484" y="142875"/>
                </a:lnTo>
                <a:lnTo>
                  <a:pt x="455414" y="142875"/>
                </a:lnTo>
                <a:lnTo>
                  <a:pt x="464344" y="160734"/>
                </a:lnTo>
                <a:lnTo>
                  <a:pt x="473273" y="169663"/>
                </a:lnTo>
                <a:lnTo>
                  <a:pt x="482203" y="169663"/>
                </a:lnTo>
                <a:lnTo>
                  <a:pt x="491133" y="178593"/>
                </a:lnTo>
                <a:lnTo>
                  <a:pt x="500063" y="187523"/>
                </a:lnTo>
                <a:lnTo>
                  <a:pt x="517922" y="196452"/>
                </a:lnTo>
                <a:lnTo>
                  <a:pt x="526852" y="196452"/>
                </a:lnTo>
                <a:lnTo>
                  <a:pt x="544711" y="196452"/>
                </a:lnTo>
                <a:lnTo>
                  <a:pt x="553641" y="196452"/>
                </a:lnTo>
                <a:lnTo>
                  <a:pt x="571500" y="196452"/>
                </a:lnTo>
                <a:lnTo>
                  <a:pt x="580430" y="196452"/>
                </a:lnTo>
                <a:lnTo>
                  <a:pt x="589359" y="196452"/>
                </a:lnTo>
                <a:lnTo>
                  <a:pt x="607219" y="196452"/>
                </a:lnTo>
                <a:lnTo>
                  <a:pt x="616148" y="187523"/>
                </a:lnTo>
                <a:lnTo>
                  <a:pt x="625078" y="178593"/>
                </a:lnTo>
                <a:lnTo>
                  <a:pt x="634008" y="178593"/>
                </a:lnTo>
                <a:lnTo>
                  <a:pt x="634008" y="169663"/>
                </a:lnTo>
                <a:lnTo>
                  <a:pt x="642938" y="169663"/>
                </a:lnTo>
                <a:lnTo>
                  <a:pt x="642938" y="169663"/>
                </a:lnTo>
                <a:lnTo>
                  <a:pt x="651867" y="160734"/>
                </a:lnTo>
                <a:lnTo>
                  <a:pt x="651867" y="160734"/>
                </a:lnTo>
                <a:lnTo>
                  <a:pt x="651867" y="160734"/>
                </a:lnTo>
                <a:lnTo>
                  <a:pt x="651867" y="160734"/>
                </a:lnTo>
                <a:lnTo>
                  <a:pt x="651867" y="160734"/>
                </a:lnTo>
                <a:lnTo>
                  <a:pt x="651867" y="169663"/>
                </a:lnTo>
                <a:lnTo>
                  <a:pt x="660797" y="169663"/>
                </a:lnTo>
                <a:lnTo>
                  <a:pt x="660797" y="178593"/>
                </a:lnTo>
                <a:lnTo>
                  <a:pt x="660797" y="196452"/>
                </a:lnTo>
                <a:lnTo>
                  <a:pt x="660797" y="205382"/>
                </a:lnTo>
                <a:lnTo>
                  <a:pt x="660797" y="223241"/>
                </a:lnTo>
                <a:lnTo>
                  <a:pt x="660797" y="241101"/>
                </a:lnTo>
                <a:lnTo>
                  <a:pt x="669727" y="267890"/>
                </a:lnTo>
                <a:lnTo>
                  <a:pt x="669727" y="294679"/>
                </a:lnTo>
                <a:lnTo>
                  <a:pt x="669727" y="321468"/>
                </a:lnTo>
                <a:lnTo>
                  <a:pt x="678656" y="348257"/>
                </a:lnTo>
                <a:lnTo>
                  <a:pt x="678656" y="383976"/>
                </a:lnTo>
                <a:lnTo>
                  <a:pt x="678656" y="410765"/>
                </a:lnTo>
                <a:lnTo>
                  <a:pt x="687586" y="446484"/>
                </a:lnTo>
                <a:lnTo>
                  <a:pt x="687586" y="482202"/>
                </a:lnTo>
                <a:lnTo>
                  <a:pt x="687586" y="517921"/>
                </a:lnTo>
                <a:lnTo>
                  <a:pt x="687586" y="553640"/>
                </a:lnTo>
                <a:lnTo>
                  <a:pt x="696516" y="589359"/>
                </a:lnTo>
                <a:lnTo>
                  <a:pt x="696516" y="625077"/>
                </a:lnTo>
                <a:lnTo>
                  <a:pt x="687586" y="651866"/>
                </a:lnTo>
                <a:lnTo>
                  <a:pt x="687586" y="678655"/>
                </a:lnTo>
                <a:lnTo>
                  <a:pt x="678656" y="705445"/>
                </a:lnTo>
                <a:lnTo>
                  <a:pt x="678656" y="732234"/>
                </a:lnTo>
                <a:lnTo>
                  <a:pt x="669727" y="750093"/>
                </a:lnTo>
                <a:lnTo>
                  <a:pt x="660797" y="759023"/>
                </a:lnTo>
                <a:lnTo>
                  <a:pt x="651867" y="767952"/>
                </a:lnTo>
                <a:lnTo>
                  <a:pt x="642938" y="776882"/>
                </a:lnTo>
                <a:lnTo>
                  <a:pt x="634008" y="776882"/>
                </a:lnTo>
                <a:lnTo>
                  <a:pt x="625078" y="785812"/>
                </a:lnTo>
                <a:lnTo>
                  <a:pt x="616148" y="776882"/>
                </a:lnTo>
                <a:lnTo>
                  <a:pt x="607219" y="776882"/>
                </a:lnTo>
                <a:lnTo>
                  <a:pt x="598289" y="767952"/>
                </a:lnTo>
                <a:lnTo>
                  <a:pt x="589359" y="759023"/>
                </a:lnTo>
                <a:lnTo>
                  <a:pt x="580430" y="759023"/>
                </a:lnTo>
                <a:lnTo>
                  <a:pt x="562570" y="741163"/>
                </a:lnTo>
                <a:lnTo>
                  <a:pt x="553641" y="732234"/>
                </a:lnTo>
                <a:lnTo>
                  <a:pt x="544711" y="714374"/>
                </a:lnTo>
                <a:lnTo>
                  <a:pt x="535781" y="705445"/>
                </a:lnTo>
                <a:lnTo>
                  <a:pt x="526852" y="678655"/>
                </a:lnTo>
                <a:lnTo>
                  <a:pt x="508992" y="660796"/>
                </a:lnTo>
                <a:lnTo>
                  <a:pt x="500063" y="634007"/>
                </a:lnTo>
                <a:lnTo>
                  <a:pt x="482203" y="616148"/>
                </a:lnTo>
                <a:lnTo>
                  <a:pt x="473273" y="598288"/>
                </a:lnTo>
                <a:lnTo>
                  <a:pt x="464344" y="571499"/>
                </a:lnTo>
                <a:lnTo>
                  <a:pt x="464344" y="553640"/>
                </a:lnTo>
                <a:lnTo>
                  <a:pt x="455414" y="526851"/>
                </a:lnTo>
                <a:lnTo>
                  <a:pt x="455414" y="508991"/>
                </a:lnTo>
                <a:lnTo>
                  <a:pt x="455414" y="482202"/>
                </a:lnTo>
                <a:lnTo>
                  <a:pt x="455414" y="4822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330898" y="5581054"/>
            <a:ext cx="71439" cy="464345"/>
          </a:xfrm>
          <a:custGeom>
            <a:avLst/>
            <a:gdLst/>
            <a:ahLst/>
            <a:cxnLst/>
            <a:rect l="0" t="0" r="0" b="0"/>
            <a:pathLst>
              <a:path w="71439" h="46434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60" y="205383"/>
                </a:lnTo>
                <a:lnTo>
                  <a:pt x="26790" y="241101"/>
                </a:lnTo>
                <a:lnTo>
                  <a:pt x="26790" y="267891"/>
                </a:lnTo>
                <a:lnTo>
                  <a:pt x="35719" y="294680"/>
                </a:lnTo>
                <a:lnTo>
                  <a:pt x="44649" y="321469"/>
                </a:lnTo>
                <a:lnTo>
                  <a:pt x="53579" y="348258"/>
                </a:lnTo>
                <a:lnTo>
                  <a:pt x="53579" y="375047"/>
                </a:lnTo>
                <a:lnTo>
                  <a:pt x="62508" y="392906"/>
                </a:lnTo>
                <a:lnTo>
                  <a:pt x="62508" y="410766"/>
                </a:lnTo>
                <a:lnTo>
                  <a:pt x="62508" y="428625"/>
                </a:lnTo>
                <a:lnTo>
                  <a:pt x="71438" y="446484"/>
                </a:lnTo>
                <a:lnTo>
                  <a:pt x="71438" y="455414"/>
                </a:lnTo>
                <a:lnTo>
                  <a:pt x="71438" y="464344"/>
                </a:lnTo>
                <a:lnTo>
                  <a:pt x="71438" y="4643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295180" y="5464969"/>
            <a:ext cx="241102" cy="232172"/>
          </a:xfrm>
          <a:custGeom>
            <a:avLst/>
            <a:gdLst/>
            <a:ahLst/>
            <a:cxnLst/>
            <a:rect l="0" t="0" r="0" b="0"/>
            <a:pathLst>
              <a:path w="241102" h="232172">
                <a:moveTo>
                  <a:pt x="44648" y="160733"/>
                </a:moveTo>
                <a:lnTo>
                  <a:pt x="35718" y="142874"/>
                </a:lnTo>
                <a:lnTo>
                  <a:pt x="26789" y="116085"/>
                </a:lnTo>
                <a:lnTo>
                  <a:pt x="17859" y="98226"/>
                </a:lnTo>
                <a:lnTo>
                  <a:pt x="8929" y="80367"/>
                </a:lnTo>
                <a:lnTo>
                  <a:pt x="8929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8929"/>
                </a:lnTo>
                <a:lnTo>
                  <a:pt x="125015" y="8929"/>
                </a:lnTo>
                <a:lnTo>
                  <a:pt x="142875" y="17859"/>
                </a:lnTo>
                <a:lnTo>
                  <a:pt x="160734" y="26789"/>
                </a:lnTo>
                <a:lnTo>
                  <a:pt x="178593" y="35719"/>
                </a:lnTo>
                <a:lnTo>
                  <a:pt x="187523" y="53578"/>
                </a:lnTo>
                <a:lnTo>
                  <a:pt x="205383" y="62508"/>
                </a:lnTo>
                <a:lnTo>
                  <a:pt x="214312" y="80367"/>
                </a:lnTo>
                <a:lnTo>
                  <a:pt x="223242" y="89297"/>
                </a:lnTo>
                <a:lnTo>
                  <a:pt x="232172" y="107156"/>
                </a:lnTo>
                <a:lnTo>
                  <a:pt x="232172" y="125015"/>
                </a:lnTo>
                <a:lnTo>
                  <a:pt x="241101" y="133944"/>
                </a:lnTo>
                <a:lnTo>
                  <a:pt x="232172" y="151804"/>
                </a:lnTo>
                <a:lnTo>
                  <a:pt x="232172" y="160733"/>
                </a:lnTo>
                <a:lnTo>
                  <a:pt x="223242" y="178593"/>
                </a:lnTo>
                <a:lnTo>
                  <a:pt x="214312" y="187522"/>
                </a:lnTo>
                <a:lnTo>
                  <a:pt x="205383" y="196452"/>
                </a:lnTo>
                <a:lnTo>
                  <a:pt x="196453" y="205382"/>
                </a:lnTo>
                <a:lnTo>
                  <a:pt x="187523" y="214311"/>
                </a:lnTo>
                <a:lnTo>
                  <a:pt x="169664" y="223241"/>
                </a:lnTo>
                <a:lnTo>
                  <a:pt x="151804" y="223241"/>
                </a:lnTo>
                <a:lnTo>
                  <a:pt x="133945" y="232171"/>
                </a:lnTo>
                <a:lnTo>
                  <a:pt x="116086" y="232171"/>
                </a:lnTo>
                <a:lnTo>
                  <a:pt x="98226" y="232171"/>
                </a:lnTo>
                <a:lnTo>
                  <a:pt x="80367" y="232171"/>
                </a:lnTo>
                <a:lnTo>
                  <a:pt x="62508" y="232171"/>
                </a:lnTo>
                <a:lnTo>
                  <a:pt x="44648" y="232171"/>
                </a:lnTo>
                <a:lnTo>
                  <a:pt x="35718" y="223241"/>
                </a:lnTo>
                <a:lnTo>
                  <a:pt x="17859" y="223241"/>
                </a:lnTo>
                <a:lnTo>
                  <a:pt x="8929" y="214311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714875" y="5411391"/>
            <a:ext cx="44649" cy="312539"/>
          </a:xfrm>
          <a:custGeom>
            <a:avLst/>
            <a:gdLst/>
            <a:ahLst/>
            <a:cxnLst/>
            <a:rect l="0" t="0" r="0" b="0"/>
            <a:pathLst>
              <a:path w="44649" h="312539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59" y="178593"/>
                </a:lnTo>
                <a:lnTo>
                  <a:pt x="17859" y="205382"/>
                </a:lnTo>
                <a:lnTo>
                  <a:pt x="26789" y="232171"/>
                </a:lnTo>
                <a:lnTo>
                  <a:pt x="26789" y="250030"/>
                </a:lnTo>
                <a:lnTo>
                  <a:pt x="35719" y="276819"/>
                </a:lnTo>
                <a:lnTo>
                  <a:pt x="44648" y="312538"/>
                </a:lnTo>
                <a:lnTo>
                  <a:pt x="44648" y="312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670227" y="5598913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26789"/>
                </a:lnTo>
                <a:lnTo>
                  <a:pt x="160734" y="2678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598414" y="5840015"/>
            <a:ext cx="339329" cy="589360"/>
          </a:xfrm>
          <a:custGeom>
            <a:avLst/>
            <a:gdLst/>
            <a:ahLst/>
            <a:cxnLst/>
            <a:rect l="0" t="0" r="0" b="0"/>
            <a:pathLst>
              <a:path w="339329" h="589360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205383"/>
                </a:lnTo>
                <a:lnTo>
                  <a:pt x="35719" y="232172"/>
                </a:lnTo>
                <a:lnTo>
                  <a:pt x="35719" y="258961"/>
                </a:lnTo>
                <a:lnTo>
                  <a:pt x="44649" y="294680"/>
                </a:lnTo>
                <a:lnTo>
                  <a:pt x="44649" y="321469"/>
                </a:lnTo>
                <a:lnTo>
                  <a:pt x="44649" y="348258"/>
                </a:lnTo>
                <a:lnTo>
                  <a:pt x="53578" y="375047"/>
                </a:lnTo>
                <a:lnTo>
                  <a:pt x="53578" y="401836"/>
                </a:lnTo>
                <a:lnTo>
                  <a:pt x="53578" y="437555"/>
                </a:lnTo>
                <a:lnTo>
                  <a:pt x="53578" y="455414"/>
                </a:lnTo>
                <a:lnTo>
                  <a:pt x="62508" y="482203"/>
                </a:lnTo>
                <a:lnTo>
                  <a:pt x="62508" y="500062"/>
                </a:lnTo>
                <a:lnTo>
                  <a:pt x="62508" y="517922"/>
                </a:lnTo>
                <a:lnTo>
                  <a:pt x="62508" y="526851"/>
                </a:lnTo>
                <a:lnTo>
                  <a:pt x="62508" y="535781"/>
                </a:lnTo>
                <a:lnTo>
                  <a:pt x="62508" y="53578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44711"/>
                </a:lnTo>
                <a:lnTo>
                  <a:pt x="62508" y="535781"/>
                </a:lnTo>
                <a:lnTo>
                  <a:pt x="62508" y="526851"/>
                </a:lnTo>
                <a:lnTo>
                  <a:pt x="62508" y="508992"/>
                </a:lnTo>
                <a:lnTo>
                  <a:pt x="62508" y="491133"/>
                </a:lnTo>
                <a:lnTo>
                  <a:pt x="62508" y="482203"/>
                </a:lnTo>
                <a:lnTo>
                  <a:pt x="62508" y="464344"/>
                </a:lnTo>
                <a:lnTo>
                  <a:pt x="71438" y="446484"/>
                </a:lnTo>
                <a:lnTo>
                  <a:pt x="71438" y="428625"/>
                </a:lnTo>
                <a:lnTo>
                  <a:pt x="71438" y="410765"/>
                </a:lnTo>
                <a:lnTo>
                  <a:pt x="80367" y="401836"/>
                </a:lnTo>
                <a:lnTo>
                  <a:pt x="89297" y="383976"/>
                </a:lnTo>
                <a:lnTo>
                  <a:pt x="89297" y="375047"/>
                </a:lnTo>
                <a:lnTo>
                  <a:pt x="98227" y="366117"/>
                </a:lnTo>
                <a:lnTo>
                  <a:pt x="107156" y="357187"/>
                </a:lnTo>
                <a:lnTo>
                  <a:pt x="116086" y="348258"/>
                </a:lnTo>
                <a:lnTo>
                  <a:pt x="125016" y="348258"/>
                </a:lnTo>
                <a:lnTo>
                  <a:pt x="142875" y="339328"/>
                </a:lnTo>
                <a:lnTo>
                  <a:pt x="151805" y="339328"/>
                </a:lnTo>
                <a:lnTo>
                  <a:pt x="169664" y="339328"/>
                </a:lnTo>
                <a:lnTo>
                  <a:pt x="187524" y="348258"/>
                </a:lnTo>
                <a:lnTo>
                  <a:pt x="205383" y="348258"/>
                </a:lnTo>
                <a:lnTo>
                  <a:pt x="214313" y="357187"/>
                </a:lnTo>
                <a:lnTo>
                  <a:pt x="241102" y="375047"/>
                </a:lnTo>
                <a:lnTo>
                  <a:pt x="258961" y="383976"/>
                </a:lnTo>
                <a:lnTo>
                  <a:pt x="267891" y="401836"/>
                </a:lnTo>
                <a:lnTo>
                  <a:pt x="285750" y="410765"/>
                </a:lnTo>
                <a:lnTo>
                  <a:pt x="303609" y="428625"/>
                </a:lnTo>
                <a:lnTo>
                  <a:pt x="312539" y="446484"/>
                </a:lnTo>
                <a:lnTo>
                  <a:pt x="330399" y="464344"/>
                </a:lnTo>
                <a:lnTo>
                  <a:pt x="330399" y="482203"/>
                </a:lnTo>
                <a:lnTo>
                  <a:pt x="339328" y="500062"/>
                </a:lnTo>
                <a:lnTo>
                  <a:pt x="339328" y="517922"/>
                </a:lnTo>
                <a:lnTo>
                  <a:pt x="339328" y="535781"/>
                </a:lnTo>
                <a:lnTo>
                  <a:pt x="330399" y="544711"/>
                </a:lnTo>
                <a:lnTo>
                  <a:pt x="330399" y="553640"/>
                </a:lnTo>
                <a:lnTo>
                  <a:pt x="321469" y="562570"/>
                </a:lnTo>
                <a:lnTo>
                  <a:pt x="312539" y="571500"/>
                </a:lnTo>
                <a:lnTo>
                  <a:pt x="303609" y="580430"/>
                </a:lnTo>
                <a:lnTo>
                  <a:pt x="285750" y="580430"/>
                </a:lnTo>
                <a:lnTo>
                  <a:pt x="276820" y="589359"/>
                </a:lnTo>
                <a:lnTo>
                  <a:pt x="258961" y="589359"/>
                </a:lnTo>
                <a:lnTo>
                  <a:pt x="241102" y="589359"/>
                </a:lnTo>
                <a:lnTo>
                  <a:pt x="232172" y="589359"/>
                </a:lnTo>
                <a:lnTo>
                  <a:pt x="214313" y="580430"/>
                </a:lnTo>
                <a:lnTo>
                  <a:pt x="196453" y="580430"/>
                </a:lnTo>
                <a:lnTo>
                  <a:pt x="178594" y="571500"/>
                </a:lnTo>
                <a:lnTo>
                  <a:pt x="160734" y="571500"/>
                </a:lnTo>
                <a:lnTo>
                  <a:pt x="151805" y="562570"/>
                </a:lnTo>
                <a:lnTo>
                  <a:pt x="133945" y="553640"/>
                </a:lnTo>
                <a:lnTo>
                  <a:pt x="125016" y="544711"/>
                </a:lnTo>
                <a:lnTo>
                  <a:pt x="107156" y="535781"/>
                </a:lnTo>
                <a:lnTo>
                  <a:pt x="98227" y="535781"/>
                </a:lnTo>
                <a:lnTo>
                  <a:pt x="98227" y="526851"/>
                </a:lnTo>
                <a:lnTo>
                  <a:pt x="89297" y="517922"/>
                </a:lnTo>
                <a:lnTo>
                  <a:pt x="89297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080617" y="6170413"/>
            <a:ext cx="187525" cy="223243"/>
          </a:xfrm>
          <a:custGeom>
            <a:avLst/>
            <a:gdLst/>
            <a:ahLst/>
            <a:cxnLst/>
            <a:rect l="0" t="0" r="0" b="0"/>
            <a:pathLst>
              <a:path w="187525" h="223243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96453"/>
                </a:lnTo>
                <a:lnTo>
                  <a:pt x="26789" y="205383"/>
                </a:lnTo>
                <a:lnTo>
                  <a:pt x="35719" y="214313"/>
                </a:lnTo>
                <a:lnTo>
                  <a:pt x="53578" y="214313"/>
                </a:lnTo>
                <a:lnTo>
                  <a:pt x="62508" y="223242"/>
                </a:lnTo>
                <a:lnTo>
                  <a:pt x="71438" y="223242"/>
                </a:lnTo>
                <a:lnTo>
                  <a:pt x="89297" y="223242"/>
                </a:lnTo>
                <a:lnTo>
                  <a:pt x="98227" y="223242"/>
                </a:lnTo>
                <a:lnTo>
                  <a:pt x="116086" y="223242"/>
                </a:lnTo>
                <a:lnTo>
                  <a:pt x="125016" y="214313"/>
                </a:lnTo>
                <a:lnTo>
                  <a:pt x="142875" y="205383"/>
                </a:lnTo>
                <a:lnTo>
                  <a:pt x="151805" y="196453"/>
                </a:lnTo>
                <a:lnTo>
                  <a:pt x="160735" y="178594"/>
                </a:lnTo>
                <a:lnTo>
                  <a:pt x="169664" y="169664"/>
                </a:lnTo>
                <a:lnTo>
                  <a:pt x="178594" y="151805"/>
                </a:lnTo>
                <a:lnTo>
                  <a:pt x="178594" y="133946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87524" y="98227"/>
                </a:lnTo>
                <a:lnTo>
                  <a:pt x="187524" y="89297"/>
                </a:lnTo>
                <a:lnTo>
                  <a:pt x="187524" y="71438"/>
                </a:lnTo>
                <a:lnTo>
                  <a:pt x="178594" y="62508"/>
                </a:lnTo>
                <a:lnTo>
                  <a:pt x="178594" y="53578"/>
                </a:lnTo>
                <a:lnTo>
                  <a:pt x="169664" y="44649"/>
                </a:lnTo>
                <a:lnTo>
                  <a:pt x="160735" y="44649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402086" y="6232921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500313" y="5884663"/>
            <a:ext cx="187524" cy="580431"/>
          </a:xfrm>
          <a:custGeom>
            <a:avLst/>
            <a:gdLst/>
            <a:ahLst/>
            <a:cxnLst/>
            <a:rect l="0" t="0" r="0" b="0"/>
            <a:pathLst>
              <a:path w="187524" h="580431">
                <a:moveTo>
                  <a:pt x="0" y="44649"/>
                </a:move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7" y="17860"/>
                </a:lnTo>
                <a:lnTo>
                  <a:pt x="62507" y="17860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89296" y="98227"/>
                </a:lnTo>
                <a:lnTo>
                  <a:pt x="89296" y="116086"/>
                </a:lnTo>
                <a:lnTo>
                  <a:pt x="89296" y="125016"/>
                </a:lnTo>
                <a:lnTo>
                  <a:pt x="98226" y="142875"/>
                </a:lnTo>
                <a:lnTo>
                  <a:pt x="98226" y="169664"/>
                </a:lnTo>
                <a:lnTo>
                  <a:pt x="98226" y="187524"/>
                </a:lnTo>
                <a:lnTo>
                  <a:pt x="98226" y="205383"/>
                </a:lnTo>
                <a:lnTo>
                  <a:pt x="107156" y="223242"/>
                </a:lnTo>
                <a:lnTo>
                  <a:pt x="107156" y="241102"/>
                </a:lnTo>
                <a:lnTo>
                  <a:pt x="107156" y="267891"/>
                </a:lnTo>
                <a:lnTo>
                  <a:pt x="107156" y="285750"/>
                </a:lnTo>
                <a:lnTo>
                  <a:pt x="116085" y="303610"/>
                </a:lnTo>
                <a:lnTo>
                  <a:pt x="116085" y="330399"/>
                </a:lnTo>
                <a:lnTo>
                  <a:pt x="116085" y="348258"/>
                </a:lnTo>
                <a:lnTo>
                  <a:pt x="125015" y="375047"/>
                </a:lnTo>
                <a:lnTo>
                  <a:pt x="125015" y="392907"/>
                </a:lnTo>
                <a:lnTo>
                  <a:pt x="133945" y="410766"/>
                </a:lnTo>
                <a:lnTo>
                  <a:pt x="133945" y="428625"/>
                </a:lnTo>
                <a:lnTo>
                  <a:pt x="142875" y="446485"/>
                </a:lnTo>
                <a:lnTo>
                  <a:pt x="142875" y="464344"/>
                </a:lnTo>
                <a:lnTo>
                  <a:pt x="151804" y="482203"/>
                </a:lnTo>
                <a:lnTo>
                  <a:pt x="151804" y="500063"/>
                </a:lnTo>
                <a:lnTo>
                  <a:pt x="160734" y="517922"/>
                </a:lnTo>
                <a:lnTo>
                  <a:pt x="160734" y="526852"/>
                </a:lnTo>
                <a:lnTo>
                  <a:pt x="169664" y="544711"/>
                </a:lnTo>
                <a:lnTo>
                  <a:pt x="169664" y="553641"/>
                </a:lnTo>
                <a:lnTo>
                  <a:pt x="178593" y="571500"/>
                </a:lnTo>
                <a:lnTo>
                  <a:pt x="187523" y="580430"/>
                </a:lnTo>
                <a:lnTo>
                  <a:pt x="187523" y="580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812852" y="6295429"/>
            <a:ext cx="35719" cy="196454"/>
          </a:xfrm>
          <a:custGeom>
            <a:avLst/>
            <a:gdLst/>
            <a:ahLst/>
            <a:cxnLst/>
            <a:rect l="0" t="0" r="0" b="0"/>
            <a:pathLst>
              <a:path w="35719" h="196454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8" y="160734"/>
                </a:lnTo>
                <a:lnTo>
                  <a:pt x="35718" y="169664"/>
                </a:lnTo>
                <a:lnTo>
                  <a:pt x="35718" y="196453"/>
                </a:lnTo>
                <a:lnTo>
                  <a:pt x="35718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902148" y="611683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009305" y="6223991"/>
            <a:ext cx="294680" cy="178595"/>
          </a:xfrm>
          <a:custGeom>
            <a:avLst/>
            <a:gdLst/>
            <a:ahLst/>
            <a:cxnLst/>
            <a:rect l="0" t="0" r="0" b="0"/>
            <a:pathLst>
              <a:path w="294680" h="178595">
                <a:moveTo>
                  <a:pt x="0" y="62508"/>
                </a:move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51805"/>
                </a:lnTo>
                <a:lnTo>
                  <a:pt x="35718" y="142875"/>
                </a:lnTo>
                <a:lnTo>
                  <a:pt x="35718" y="133946"/>
                </a:lnTo>
                <a:lnTo>
                  <a:pt x="44648" y="116086"/>
                </a:lnTo>
                <a:lnTo>
                  <a:pt x="44648" y="107157"/>
                </a:lnTo>
                <a:lnTo>
                  <a:pt x="53578" y="98227"/>
                </a:lnTo>
                <a:lnTo>
                  <a:pt x="62508" y="80368"/>
                </a:lnTo>
                <a:lnTo>
                  <a:pt x="71437" y="62508"/>
                </a:lnTo>
                <a:lnTo>
                  <a:pt x="80367" y="53579"/>
                </a:lnTo>
                <a:lnTo>
                  <a:pt x="89297" y="44649"/>
                </a:lnTo>
                <a:lnTo>
                  <a:pt x="98226" y="35719"/>
                </a:lnTo>
                <a:lnTo>
                  <a:pt x="107156" y="17860"/>
                </a:lnTo>
                <a:lnTo>
                  <a:pt x="116086" y="1786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8930"/>
                </a:lnTo>
                <a:lnTo>
                  <a:pt x="205383" y="17860"/>
                </a:lnTo>
                <a:lnTo>
                  <a:pt x="223242" y="17860"/>
                </a:lnTo>
                <a:lnTo>
                  <a:pt x="232172" y="35719"/>
                </a:lnTo>
                <a:lnTo>
                  <a:pt x="241101" y="35719"/>
                </a:lnTo>
                <a:lnTo>
                  <a:pt x="250031" y="44649"/>
                </a:lnTo>
                <a:lnTo>
                  <a:pt x="258961" y="53579"/>
                </a:lnTo>
                <a:lnTo>
                  <a:pt x="267890" y="71438"/>
                </a:lnTo>
                <a:lnTo>
                  <a:pt x="267890" y="80368"/>
                </a:lnTo>
                <a:lnTo>
                  <a:pt x="276820" y="89297"/>
                </a:lnTo>
                <a:lnTo>
                  <a:pt x="276820" y="98227"/>
                </a:lnTo>
                <a:lnTo>
                  <a:pt x="285750" y="107157"/>
                </a:lnTo>
                <a:lnTo>
                  <a:pt x="285750" y="116086"/>
                </a:lnTo>
                <a:lnTo>
                  <a:pt x="285750" y="125016"/>
                </a:lnTo>
                <a:lnTo>
                  <a:pt x="285750" y="133946"/>
                </a:lnTo>
                <a:lnTo>
                  <a:pt x="285750" y="142875"/>
                </a:lnTo>
                <a:lnTo>
                  <a:pt x="285750" y="142875"/>
                </a:lnTo>
                <a:lnTo>
                  <a:pt x="285750" y="151805"/>
                </a:lnTo>
                <a:lnTo>
                  <a:pt x="294679" y="160735"/>
                </a:lnTo>
                <a:lnTo>
                  <a:pt x="294679" y="169664"/>
                </a:lnTo>
                <a:lnTo>
                  <a:pt x="29467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429000" y="6286499"/>
            <a:ext cx="241103" cy="401837"/>
          </a:xfrm>
          <a:custGeom>
            <a:avLst/>
            <a:gdLst/>
            <a:ahLst/>
            <a:cxnLst/>
            <a:rect l="0" t="0" r="0" b="0"/>
            <a:pathLst>
              <a:path w="241103" h="401837">
                <a:moveTo>
                  <a:pt x="44648" y="44649"/>
                </a:moveTo>
                <a:lnTo>
                  <a:pt x="53578" y="35719"/>
                </a:lnTo>
                <a:lnTo>
                  <a:pt x="62508" y="35719"/>
                </a:lnTo>
                <a:lnTo>
                  <a:pt x="80367" y="26789"/>
                </a:lnTo>
                <a:lnTo>
                  <a:pt x="89297" y="17860"/>
                </a:lnTo>
                <a:lnTo>
                  <a:pt x="98227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6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9" y="44649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9664" y="98227"/>
                </a:lnTo>
                <a:lnTo>
                  <a:pt x="178594" y="89297"/>
                </a:lnTo>
                <a:lnTo>
                  <a:pt x="187523" y="89297"/>
                </a:lnTo>
                <a:lnTo>
                  <a:pt x="205383" y="80367"/>
                </a:lnTo>
                <a:lnTo>
                  <a:pt x="214313" y="80367"/>
                </a:lnTo>
                <a:lnTo>
                  <a:pt x="214313" y="71438"/>
                </a:lnTo>
                <a:lnTo>
                  <a:pt x="223242" y="62508"/>
                </a:lnTo>
                <a:lnTo>
                  <a:pt x="232172" y="62508"/>
                </a:lnTo>
                <a:lnTo>
                  <a:pt x="232172" y="6250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62508"/>
                </a:lnTo>
                <a:lnTo>
                  <a:pt x="241102" y="62508"/>
                </a:lnTo>
                <a:lnTo>
                  <a:pt x="241102" y="80367"/>
                </a:lnTo>
                <a:lnTo>
                  <a:pt x="241102" y="89297"/>
                </a:lnTo>
                <a:lnTo>
                  <a:pt x="241102" y="98227"/>
                </a:lnTo>
                <a:lnTo>
                  <a:pt x="241102" y="116086"/>
                </a:lnTo>
                <a:lnTo>
                  <a:pt x="241102" y="133946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32172" y="187524"/>
                </a:lnTo>
                <a:lnTo>
                  <a:pt x="232172" y="205383"/>
                </a:lnTo>
                <a:lnTo>
                  <a:pt x="223242" y="232172"/>
                </a:lnTo>
                <a:lnTo>
                  <a:pt x="223242" y="250031"/>
                </a:lnTo>
                <a:lnTo>
                  <a:pt x="214313" y="276821"/>
                </a:lnTo>
                <a:lnTo>
                  <a:pt x="214313" y="294680"/>
                </a:lnTo>
                <a:lnTo>
                  <a:pt x="205383" y="312539"/>
                </a:lnTo>
                <a:lnTo>
                  <a:pt x="196453" y="330399"/>
                </a:lnTo>
                <a:lnTo>
                  <a:pt x="187523" y="348258"/>
                </a:lnTo>
                <a:lnTo>
                  <a:pt x="187523" y="366117"/>
                </a:lnTo>
                <a:lnTo>
                  <a:pt x="178594" y="375047"/>
                </a:lnTo>
                <a:lnTo>
                  <a:pt x="160734" y="383977"/>
                </a:lnTo>
                <a:lnTo>
                  <a:pt x="151805" y="392906"/>
                </a:lnTo>
                <a:lnTo>
                  <a:pt x="142875" y="401836"/>
                </a:lnTo>
                <a:lnTo>
                  <a:pt x="125016" y="401836"/>
                </a:lnTo>
                <a:lnTo>
                  <a:pt x="116086" y="401836"/>
                </a:lnTo>
                <a:lnTo>
                  <a:pt x="98227" y="392906"/>
                </a:lnTo>
                <a:lnTo>
                  <a:pt x="89297" y="392906"/>
                </a:lnTo>
                <a:lnTo>
                  <a:pt x="71438" y="383977"/>
                </a:lnTo>
                <a:lnTo>
                  <a:pt x="53578" y="375047"/>
                </a:lnTo>
                <a:lnTo>
                  <a:pt x="44648" y="366117"/>
                </a:lnTo>
                <a:lnTo>
                  <a:pt x="26789" y="357188"/>
                </a:lnTo>
                <a:lnTo>
                  <a:pt x="17859" y="348258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223742" y="6170413"/>
            <a:ext cx="44650" cy="473275"/>
          </a:xfrm>
          <a:custGeom>
            <a:avLst/>
            <a:gdLst/>
            <a:ahLst/>
            <a:cxnLst/>
            <a:rect l="0" t="0" r="0" b="0"/>
            <a:pathLst>
              <a:path w="44650" h="47327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7"/>
                </a:lnTo>
                <a:lnTo>
                  <a:pt x="17860" y="133946"/>
                </a:lnTo>
                <a:lnTo>
                  <a:pt x="17860" y="151805"/>
                </a:lnTo>
                <a:lnTo>
                  <a:pt x="26789" y="178594"/>
                </a:lnTo>
                <a:lnTo>
                  <a:pt x="26789" y="205383"/>
                </a:lnTo>
                <a:lnTo>
                  <a:pt x="35719" y="232172"/>
                </a:lnTo>
                <a:lnTo>
                  <a:pt x="35719" y="258961"/>
                </a:lnTo>
                <a:lnTo>
                  <a:pt x="44649" y="285750"/>
                </a:lnTo>
                <a:lnTo>
                  <a:pt x="44649" y="303610"/>
                </a:lnTo>
                <a:lnTo>
                  <a:pt x="44649" y="330399"/>
                </a:lnTo>
                <a:lnTo>
                  <a:pt x="44649" y="348258"/>
                </a:lnTo>
                <a:lnTo>
                  <a:pt x="44649" y="375047"/>
                </a:lnTo>
                <a:lnTo>
                  <a:pt x="44649" y="392907"/>
                </a:lnTo>
                <a:lnTo>
                  <a:pt x="44649" y="410766"/>
                </a:lnTo>
                <a:lnTo>
                  <a:pt x="44649" y="428625"/>
                </a:lnTo>
                <a:lnTo>
                  <a:pt x="44649" y="437555"/>
                </a:lnTo>
                <a:lnTo>
                  <a:pt x="44649" y="446485"/>
                </a:lnTo>
                <a:lnTo>
                  <a:pt x="44649" y="455414"/>
                </a:lnTo>
                <a:lnTo>
                  <a:pt x="44649" y="473274"/>
                </a:lnTo>
                <a:lnTo>
                  <a:pt x="44649" y="473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223742" y="6161484"/>
            <a:ext cx="241103" cy="214313"/>
          </a:xfrm>
          <a:custGeom>
            <a:avLst/>
            <a:gdLst/>
            <a:ahLst/>
            <a:cxnLst/>
            <a:rect l="0" t="0" r="0" b="0"/>
            <a:pathLst>
              <a:path w="241103" h="214313">
                <a:moveTo>
                  <a:pt x="35719" y="71437"/>
                </a:moveTo>
                <a:lnTo>
                  <a:pt x="26789" y="62507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6" y="35718"/>
                </a:lnTo>
                <a:lnTo>
                  <a:pt x="142875" y="44648"/>
                </a:lnTo>
                <a:lnTo>
                  <a:pt x="160735" y="53578"/>
                </a:lnTo>
                <a:lnTo>
                  <a:pt x="169664" y="71437"/>
                </a:lnTo>
                <a:lnTo>
                  <a:pt x="187524" y="80367"/>
                </a:lnTo>
                <a:lnTo>
                  <a:pt x="196453" y="98226"/>
                </a:lnTo>
                <a:lnTo>
                  <a:pt x="214313" y="107156"/>
                </a:lnTo>
                <a:lnTo>
                  <a:pt x="223242" y="125015"/>
                </a:lnTo>
                <a:lnTo>
                  <a:pt x="232172" y="133945"/>
                </a:lnTo>
                <a:lnTo>
                  <a:pt x="241102" y="151804"/>
                </a:lnTo>
                <a:lnTo>
                  <a:pt x="241102" y="160734"/>
                </a:lnTo>
                <a:lnTo>
                  <a:pt x="241102" y="178593"/>
                </a:lnTo>
                <a:lnTo>
                  <a:pt x="241102" y="187523"/>
                </a:lnTo>
                <a:lnTo>
                  <a:pt x="241102" y="196453"/>
                </a:lnTo>
                <a:lnTo>
                  <a:pt x="232172" y="196453"/>
                </a:lnTo>
                <a:lnTo>
                  <a:pt x="232172" y="205382"/>
                </a:lnTo>
                <a:lnTo>
                  <a:pt x="223242" y="214312"/>
                </a:lnTo>
                <a:lnTo>
                  <a:pt x="214313" y="214312"/>
                </a:lnTo>
                <a:lnTo>
                  <a:pt x="196453" y="214312"/>
                </a:lnTo>
                <a:lnTo>
                  <a:pt x="187524" y="214312"/>
                </a:lnTo>
                <a:lnTo>
                  <a:pt x="169664" y="214312"/>
                </a:lnTo>
                <a:lnTo>
                  <a:pt x="151805" y="214312"/>
                </a:lnTo>
                <a:lnTo>
                  <a:pt x="133946" y="214312"/>
                </a:lnTo>
                <a:lnTo>
                  <a:pt x="116086" y="214312"/>
                </a:lnTo>
                <a:lnTo>
                  <a:pt x="98227" y="205382"/>
                </a:lnTo>
                <a:lnTo>
                  <a:pt x="80367" y="205382"/>
                </a:lnTo>
                <a:lnTo>
                  <a:pt x="62508" y="196453"/>
                </a:lnTo>
                <a:lnTo>
                  <a:pt x="44649" y="196453"/>
                </a:lnTo>
                <a:lnTo>
                  <a:pt x="35719" y="187523"/>
                </a:lnTo>
                <a:lnTo>
                  <a:pt x="17860" y="187523"/>
                </a:lnTo>
                <a:lnTo>
                  <a:pt x="8930" y="178593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697016" y="6107905"/>
            <a:ext cx="26790" cy="392908"/>
          </a:xfrm>
          <a:custGeom>
            <a:avLst/>
            <a:gdLst/>
            <a:ahLst/>
            <a:cxnLst/>
            <a:rect l="0" t="0" r="0" b="0"/>
            <a:pathLst>
              <a:path w="26790" h="392908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26789" y="53579"/>
                </a:lnTo>
                <a:lnTo>
                  <a:pt x="17859" y="62508"/>
                </a:lnTo>
                <a:lnTo>
                  <a:pt x="17859" y="80368"/>
                </a:lnTo>
                <a:lnTo>
                  <a:pt x="1785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9665"/>
                </a:lnTo>
                <a:lnTo>
                  <a:pt x="8929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94680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9"/>
                </a:lnTo>
                <a:lnTo>
                  <a:pt x="0" y="357188"/>
                </a:lnTo>
                <a:lnTo>
                  <a:pt x="0" y="366118"/>
                </a:lnTo>
                <a:lnTo>
                  <a:pt x="0" y="375047"/>
                </a:lnTo>
                <a:lnTo>
                  <a:pt x="0" y="392907"/>
                </a:lnTo>
                <a:lnTo>
                  <a:pt x="0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598789" y="6313288"/>
            <a:ext cx="348259" cy="62509"/>
          </a:xfrm>
          <a:custGeom>
            <a:avLst/>
            <a:gdLst/>
            <a:ahLst/>
            <a:cxnLst/>
            <a:rect l="0" t="0" r="0" b="0"/>
            <a:pathLst>
              <a:path w="348259" h="6250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41102" y="17860"/>
                </a:lnTo>
                <a:lnTo>
                  <a:pt x="258961" y="17860"/>
                </a:lnTo>
                <a:lnTo>
                  <a:pt x="276820" y="26789"/>
                </a:lnTo>
                <a:lnTo>
                  <a:pt x="285750" y="35719"/>
                </a:lnTo>
                <a:lnTo>
                  <a:pt x="303609" y="35719"/>
                </a:lnTo>
                <a:lnTo>
                  <a:pt x="312539" y="35719"/>
                </a:lnTo>
                <a:lnTo>
                  <a:pt x="321469" y="44649"/>
                </a:lnTo>
                <a:lnTo>
                  <a:pt x="330399" y="53578"/>
                </a:lnTo>
                <a:lnTo>
                  <a:pt x="348258" y="62508"/>
                </a:lnTo>
                <a:lnTo>
                  <a:pt x="348258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8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your CPS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6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/>
              <a:t>Materials are classified as solids, liquids, or gases based on their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temperature and density.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chemical composition.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shape and volume.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reactivity.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/>
              <a:t>Materials are classified as solids, liquids, or gases based on their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temperature and density.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chemical composition.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shape and volume.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reactivity.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2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2"/>
            </a:pPr>
            <a:r>
              <a:rPr lang="en-US" sz="2800"/>
              <a:t>Which of the following statements describes gases based on the kinetic theory?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Particles of gas are in motion part of the time and stationary part of the time.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Particles in a gas are arranged in an orderly fashion.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Gas particles are not affected by collisions with other gas particles.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Forces of attraction between particles can be ignored under ordinary conditions.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2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2"/>
            </a:pPr>
            <a:r>
              <a:rPr lang="en-US" sz="2800"/>
              <a:t>Which of the following statements describes gases based on the kinetic theory?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Particles of gas are in motion part of the time and stationary part of the time.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Particles in a gas are arranged in an orderly fashion.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Gas particles are not affected by collisions with other gas particles.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Forces of attraction between particles can be ignored under ordinary conditions.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3"/>
            </a:pPr>
            <a:r>
              <a:rPr lang="en-US" sz="2800"/>
              <a:t>Most of the matter of the universe exists in which state?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solid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gas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plasma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Bose–Einstein condensate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3"/>
            </a:pPr>
            <a:r>
              <a:rPr lang="en-US" sz="2800"/>
              <a:t>Most of the matter of the universe exists in which state?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solid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gas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plasma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Bose–Einstein condensate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Physical Change</a:t>
            </a:r>
          </a:p>
          <a:p>
            <a:pPr lvl="1"/>
            <a:r>
              <a:rPr lang="en-US" dirty="0" smtClean="0"/>
              <a:t>Properties of a material change but the actual material does not change</a:t>
            </a:r>
          </a:p>
          <a:p>
            <a:pPr lvl="1"/>
            <a:endParaRPr lang="en-US" dirty="0"/>
          </a:p>
          <a:p>
            <a:r>
              <a:rPr lang="en-US" b="1" dirty="0" smtClean="0"/>
              <a:t>Chemical Change</a:t>
            </a:r>
            <a:endParaRPr lang="en-US" dirty="0" smtClean="0"/>
          </a:p>
          <a:p>
            <a:pPr lvl="1"/>
            <a:r>
              <a:rPr lang="en-US" dirty="0" smtClean="0"/>
              <a:t>occurs when the substance reacts and forms a new substance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Flammability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1473398" y="2741414"/>
            <a:ext cx="535783" cy="17860"/>
          </a:xfrm>
          <a:custGeom>
            <a:avLst/>
            <a:gdLst/>
            <a:ahLst/>
            <a:cxnLst/>
            <a:rect l="0" t="0" r="0" b="0"/>
            <a:pathLst>
              <a:path w="535783" h="1786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8930"/>
                </a:lnTo>
                <a:lnTo>
                  <a:pt x="169665" y="8930"/>
                </a:lnTo>
                <a:lnTo>
                  <a:pt x="196454" y="8930"/>
                </a:lnTo>
                <a:lnTo>
                  <a:pt x="232172" y="0"/>
                </a:lnTo>
                <a:lnTo>
                  <a:pt x="267891" y="0"/>
                </a:lnTo>
                <a:lnTo>
                  <a:pt x="294680" y="0"/>
                </a:lnTo>
                <a:lnTo>
                  <a:pt x="330399" y="0"/>
                </a:lnTo>
                <a:lnTo>
                  <a:pt x="366118" y="0"/>
                </a:lnTo>
                <a:lnTo>
                  <a:pt x="392907" y="0"/>
                </a:lnTo>
                <a:lnTo>
                  <a:pt x="419696" y="0"/>
                </a:lnTo>
                <a:lnTo>
                  <a:pt x="446485" y="0"/>
                </a:lnTo>
                <a:lnTo>
                  <a:pt x="464344" y="0"/>
                </a:lnTo>
                <a:lnTo>
                  <a:pt x="491133" y="0"/>
                </a:lnTo>
                <a:lnTo>
                  <a:pt x="508993" y="8930"/>
                </a:lnTo>
                <a:lnTo>
                  <a:pt x="535782" y="8930"/>
                </a:lnTo>
                <a:lnTo>
                  <a:pt x="53578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759148" y="2768203"/>
            <a:ext cx="35720" cy="330399"/>
          </a:xfrm>
          <a:custGeom>
            <a:avLst/>
            <a:gdLst/>
            <a:ahLst/>
            <a:cxnLst/>
            <a:rect l="0" t="0" r="0" b="0"/>
            <a:pathLst>
              <a:path w="35720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78593"/>
                </a:lnTo>
                <a:lnTo>
                  <a:pt x="17860" y="205383"/>
                </a:lnTo>
                <a:lnTo>
                  <a:pt x="17860" y="223242"/>
                </a:lnTo>
                <a:lnTo>
                  <a:pt x="17860" y="241101"/>
                </a:lnTo>
                <a:lnTo>
                  <a:pt x="17860" y="258961"/>
                </a:lnTo>
                <a:lnTo>
                  <a:pt x="17860" y="276820"/>
                </a:lnTo>
                <a:lnTo>
                  <a:pt x="26790" y="285750"/>
                </a:lnTo>
                <a:lnTo>
                  <a:pt x="26790" y="303609"/>
                </a:lnTo>
                <a:lnTo>
                  <a:pt x="26790" y="312539"/>
                </a:lnTo>
                <a:lnTo>
                  <a:pt x="35719" y="321468"/>
                </a:lnTo>
                <a:lnTo>
                  <a:pt x="35719" y="330398"/>
                </a:lnTo>
                <a:lnTo>
                  <a:pt x="3571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27039" y="2821781"/>
            <a:ext cx="580431" cy="312540"/>
          </a:xfrm>
          <a:custGeom>
            <a:avLst/>
            <a:gdLst/>
            <a:ahLst/>
            <a:cxnLst/>
            <a:rect l="0" t="0" r="0" b="0"/>
            <a:pathLst>
              <a:path w="580431" h="312540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09"/>
                </a:lnTo>
                <a:lnTo>
                  <a:pt x="0" y="294680"/>
                </a:lnTo>
                <a:lnTo>
                  <a:pt x="0" y="285750"/>
                </a:lnTo>
                <a:lnTo>
                  <a:pt x="8930" y="276820"/>
                </a:lnTo>
                <a:lnTo>
                  <a:pt x="8930" y="258961"/>
                </a:lnTo>
                <a:lnTo>
                  <a:pt x="17859" y="241101"/>
                </a:lnTo>
                <a:lnTo>
                  <a:pt x="26789" y="223242"/>
                </a:lnTo>
                <a:lnTo>
                  <a:pt x="35719" y="205383"/>
                </a:lnTo>
                <a:lnTo>
                  <a:pt x="53578" y="187523"/>
                </a:lnTo>
                <a:lnTo>
                  <a:pt x="62508" y="169664"/>
                </a:lnTo>
                <a:lnTo>
                  <a:pt x="80367" y="151805"/>
                </a:lnTo>
                <a:lnTo>
                  <a:pt x="98227" y="142875"/>
                </a:lnTo>
                <a:lnTo>
                  <a:pt x="107156" y="125015"/>
                </a:lnTo>
                <a:lnTo>
                  <a:pt x="125016" y="125015"/>
                </a:lnTo>
                <a:lnTo>
                  <a:pt x="133945" y="116086"/>
                </a:lnTo>
                <a:lnTo>
                  <a:pt x="151805" y="116086"/>
                </a:lnTo>
                <a:lnTo>
                  <a:pt x="160734" y="116086"/>
                </a:lnTo>
                <a:lnTo>
                  <a:pt x="169664" y="116086"/>
                </a:lnTo>
                <a:lnTo>
                  <a:pt x="187524" y="116086"/>
                </a:lnTo>
                <a:lnTo>
                  <a:pt x="196453" y="125015"/>
                </a:lnTo>
                <a:lnTo>
                  <a:pt x="205383" y="133945"/>
                </a:lnTo>
                <a:lnTo>
                  <a:pt x="214313" y="142875"/>
                </a:lnTo>
                <a:lnTo>
                  <a:pt x="223242" y="151805"/>
                </a:lnTo>
                <a:lnTo>
                  <a:pt x="232172" y="160734"/>
                </a:lnTo>
                <a:lnTo>
                  <a:pt x="241102" y="178594"/>
                </a:lnTo>
                <a:lnTo>
                  <a:pt x="250031" y="187523"/>
                </a:lnTo>
                <a:lnTo>
                  <a:pt x="258961" y="205383"/>
                </a:lnTo>
                <a:lnTo>
                  <a:pt x="267891" y="214312"/>
                </a:lnTo>
                <a:lnTo>
                  <a:pt x="267891" y="223242"/>
                </a:lnTo>
                <a:lnTo>
                  <a:pt x="276820" y="232172"/>
                </a:lnTo>
                <a:lnTo>
                  <a:pt x="285750" y="241101"/>
                </a:lnTo>
                <a:lnTo>
                  <a:pt x="294680" y="250031"/>
                </a:lnTo>
                <a:lnTo>
                  <a:pt x="303609" y="258961"/>
                </a:lnTo>
                <a:lnTo>
                  <a:pt x="312539" y="258961"/>
                </a:lnTo>
                <a:lnTo>
                  <a:pt x="321469" y="258961"/>
                </a:lnTo>
                <a:lnTo>
                  <a:pt x="330399" y="267890"/>
                </a:lnTo>
                <a:lnTo>
                  <a:pt x="348258" y="267890"/>
                </a:lnTo>
                <a:lnTo>
                  <a:pt x="357188" y="267890"/>
                </a:lnTo>
                <a:lnTo>
                  <a:pt x="375047" y="258961"/>
                </a:lnTo>
                <a:lnTo>
                  <a:pt x="392906" y="258961"/>
                </a:lnTo>
                <a:lnTo>
                  <a:pt x="401836" y="258961"/>
                </a:lnTo>
                <a:lnTo>
                  <a:pt x="419695" y="250031"/>
                </a:lnTo>
                <a:lnTo>
                  <a:pt x="428625" y="241101"/>
                </a:lnTo>
                <a:lnTo>
                  <a:pt x="446484" y="232172"/>
                </a:lnTo>
                <a:lnTo>
                  <a:pt x="455414" y="223242"/>
                </a:lnTo>
                <a:lnTo>
                  <a:pt x="464344" y="205383"/>
                </a:lnTo>
                <a:lnTo>
                  <a:pt x="473274" y="196453"/>
                </a:lnTo>
                <a:lnTo>
                  <a:pt x="482203" y="187523"/>
                </a:lnTo>
                <a:lnTo>
                  <a:pt x="482203" y="178594"/>
                </a:lnTo>
                <a:lnTo>
                  <a:pt x="482203" y="169664"/>
                </a:lnTo>
                <a:lnTo>
                  <a:pt x="482203" y="160734"/>
                </a:lnTo>
                <a:lnTo>
                  <a:pt x="473274" y="151805"/>
                </a:lnTo>
                <a:lnTo>
                  <a:pt x="473274" y="142875"/>
                </a:lnTo>
                <a:lnTo>
                  <a:pt x="464344" y="133945"/>
                </a:lnTo>
                <a:lnTo>
                  <a:pt x="455414" y="133945"/>
                </a:lnTo>
                <a:lnTo>
                  <a:pt x="446484" y="125015"/>
                </a:lnTo>
                <a:lnTo>
                  <a:pt x="437555" y="125015"/>
                </a:lnTo>
                <a:lnTo>
                  <a:pt x="428625" y="125015"/>
                </a:lnTo>
                <a:lnTo>
                  <a:pt x="419695" y="125015"/>
                </a:lnTo>
                <a:lnTo>
                  <a:pt x="410766" y="133945"/>
                </a:lnTo>
                <a:lnTo>
                  <a:pt x="392906" y="142875"/>
                </a:lnTo>
                <a:lnTo>
                  <a:pt x="383977" y="151805"/>
                </a:lnTo>
                <a:lnTo>
                  <a:pt x="375047" y="160734"/>
                </a:lnTo>
                <a:lnTo>
                  <a:pt x="375047" y="169664"/>
                </a:lnTo>
                <a:lnTo>
                  <a:pt x="366117" y="178594"/>
                </a:lnTo>
                <a:lnTo>
                  <a:pt x="366117" y="196453"/>
                </a:lnTo>
                <a:lnTo>
                  <a:pt x="366117" y="205383"/>
                </a:lnTo>
                <a:lnTo>
                  <a:pt x="375047" y="223242"/>
                </a:lnTo>
                <a:lnTo>
                  <a:pt x="375047" y="232172"/>
                </a:lnTo>
                <a:lnTo>
                  <a:pt x="392906" y="250031"/>
                </a:lnTo>
                <a:lnTo>
                  <a:pt x="401836" y="258961"/>
                </a:lnTo>
                <a:lnTo>
                  <a:pt x="419695" y="267890"/>
                </a:lnTo>
                <a:lnTo>
                  <a:pt x="437555" y="276820"/>
                </a:lnTo>
                <a:lnTo>
                  <a:pt x="455414" y="285750"/>
                </a:lnTo>
                <a:lnTo>
                  <a:pt x="473274" y="294680"/>
                </a:lnTo>
                <a:lnTo>
                  <a:pt x="500063" y="303609"/>
                </a:lnTo>
                <a:lnTo>
                  <a:pt x="517922" y="303609"/>
                </a:lnTo>
                <a:lnTo>
                  <a:pt x="544711" y="312539"/>
                </a:lnTo>
                <a:lnTo>
                  <a:pt x="580430" y="312539"/>
                </a:lnTo>
                <a:lnTo>
                  <a:pt x="58043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62883" y="2946796"/>
            <a:ext cx="455415" cy="178595"/>
          </a:xfrm>
          <a:custGeom>
            <a:avLst/>
            <a:gdLst/>
            <a:ahLst/>
            <a:cxnLst/>
            <a:rect l="0" t="0" r="0" b="0"/>
            <a:pathLst>
              <a:path w="455415" h="178595">
                <a:moveTo>
                  <a:pt x="241101" y="26790"/>
                </a:moveTo>
                <a:lnTo>
                  <a:pt x="241101" y="17860"/>
                </a:lnTo>
                <a:lnTo>
                  <a:pt x="241101" y="8930"/>
                </a:lnTo>
                <a:lnTo>
                  <a:pt x="241101" y="8930"/>
                </a:lnTo>
                <a:lnTo>
                  <a:pt x="241101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0"/>
                </a:lnTo>
                <a:lnTo>
                  <a:pt x="205383" y="8930"/>
                </a:lnTo>
                <a:lnTo>
                  <a:pt x="187523" y="17860"/>
                </a:lnTo>
                <a:lnTo>
                  <a:pt x="169664" y="26790"/>
                </a:lnTo>
                <a:lnTo>
                  <a:pt x="142875" y="35719"/>
                </a:lnTo>
                <a:lnTo>
                  <a:pt x="116086" y="53579"/>
                </a:lnTo>
                <a:lnTo>
                  <a:pt x="89297" y="71438"/>
                </a:lnTo>
                <a:lnTo>
                  <a:pt x="71437" y="80368"/>
                </a:lnTo>
                <a:lnTo>
                  <a:pt x="53578" y="98227"/>
                </a:lnTo>
                <a:lnTo>
                  <a:pt x="35719" y="107157"/>
                </a:lnTo>
                <a:lnTo>
                  <a:pt x="17859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69665"/>
                </a:lnTo>
                <a:lnTo>
                  <a:pt x="17859" y="178594"/>
                </a:lnTo>
                <a:lnTo>
                  <a:pt x="35719" y="178594"/>
                </a:lnTo>
                <a:lnTo>
                  <a:pt x="44648" y="178594"/>
                </a:lnTo>
                <a:lnTo>
                  <a:pt x="62508" y="17859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25015" y="169665"/>
                </a:lnTo>
                <a:lnTo>
                  <a:pt x="151805" y="160735"/>
                </a:lnTo>
                <a:lnTo>
                  <a:pt x="169664" y="151805"/>
                </a:lnTo>
                <a:lnTo>
                  <a:pt x="196453" y="133946"/>
                </a:lnTo>
                <a:lnTo>
                  <a:pt x="214312" y="125016"/>
                </a:lnTo>
                <a:lnTo>
                  <a:pt x="232172" y="107157"/>
                </a:lnTo>
                <a:lnTo>
                  <a:pt x="250031" y="98227"/>
                </a:lnTo>
                <a:lnTo>
                  <a:pt x="258961" y="80368"/>
                </a:lnTo>
                <a:lnTo>
                  <a:pt x="276820" y="71438"/>
                </a:lnTo>
                <a:lnTo>
                  <a:pt x="285750" y="53579"/>
                </a:lnTo>
                <a:lnTo>
                  <a:pt x="294680" y="44649"/>
                </a:lnTo>
                <a:lnTo>
                  <a:pt x="294680" y="35719"/>
                </a:lnTo>
                <a:lnTo>
                  <a:pt x="294680" y="26790"/>
                </a:lnTo>
                <a:lnTo>
                  <a:pt x="303609" y="26790"/>
                </a:lnTo>
                <a:lnTo>
                  <a:pt x="303609" y="17860"/>
                </a:lnTo>
                <a:lnTo>
                  <a:pt x="303609" y="1786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85750" y="17860"/>
                </a:lnTo>
                <a:lnTo>
                  <a:pt x="285750" y="17860"/>
                </a:lnTo>
                <a:lnTo>
                  <a:pt x="285750" y="26790"/>
                </a:lnTo>
                <a:lnTo>
                  <a:pt x="285750" y="35719"/>
                </a:lnTo>
                <a:lnTo>
                  <a:pt x="285750" y="44649"/>
                </a:lnTo>
                <a:lnTo>
                  <a:pt x="285750" y="53579"/>
                </a:lnTo>
                <a:lnTo>
                  <a:pt x="285750" y="62508"/>
                </a:lnTo>
                <a:lnTo>
                  <a:pt x="294680" y="71438"/>
                </a:lnTo>
                <a:lnTo>
                  <a:pt x="294680" y="80368"/>
                </a:lnTo>
                <a:lnTo>
                  <a:pt x="303609" y="98227"/>
                </a:lnTo>
                <a:lnTo>
                  <a:pt x="312539" y="107157"/>
                </a:lnTo>
                <a:lnTo>
                  <a:pt x="321469" y="116086"/>
                </a:lnTo>
                <a:lnTo>
                  <a:pt x="339328" y="125016"/>
                </a:lnTo>
                <a:lnTo>
                  <a:pt x="348258" y="133946"/>
                </a:lnTo>
                <a:lnTo>
                  <a:pt x="366117" y="142875"/>
                </a:lnTo>
                <a:lnTo>
                  <a:pt x="375047" y="142875"/>
                </a:lnTo>
                <a:lnTo>
                  <a:pt x="392906" y="151805"/>
                </a:lnTo>
                <a:lnTo>
                  <a:pt x="401836" y="151805"/>
                </a:lnTo>
                <a:lnTo>
                  <a:pt x="419695" y="151805"/>
                </a:lnTo>
                <a:lnTo>
                  <a:pt x="428625" y="142875"/>
                </a:lnTo>
                <a:lnTo>
                  <a:pt x="455414" y="142875"/>
                </a:lnTo>
                <a:lnTo>
                  <a:pt x="45541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71875" y="2741414"/>
            <a:ext cx="205384" cy="410766"/>
          </a:xfrm>
          <a:custGeom>
            <a:avLst/>
            <a:gdLst/>
            <a:ahLst/>
            <a:cxnLst/>
            <a:rect l="0" t="0" r="0" b="0"/>
            <a:pathLst>
              <a:path w="205384" h="41076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8"/>
                </a:lnTo>
                <a:lnTo>
                  <a:pt x="0" y="357187"/>
                </a:lnTo>
                <a:lnTo>
                  <a:pt x="0" y="366117"/>
                </a:lnTo>
                <a:lnTo>
                  <a:pt x="0" y="375047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392906"/>
                </a:lnTo>
                <a:lnTo>
                  <a:pt x="0" y="392906"/>
                </a:lnTo>
                <a:lnTo>
                  <a:pt x="0" y="383976"/>
                </a:lnTo>
                <a:lnTo>
                  <a:pt x="0" y="366117"/>
                </a:lnTo>
                <a:lnTo>
                  <a:pt x="0" y="357187"/>
                </a:lnTo>
                <a:lnTo>
                  <a:pt x="8930" y="339328"/>
                </a:lnTo>
                <a:lnTo>
                  <a:pt x="17859" y="321468"/>
                </a:lnTo>
                <a:lnTo>
                  <a:pt x="26789" y="303609"/>
                </a:lnTo>
                <a:lnTo>
                  <a:pt x="26789" y="285750"/>
                </a:lnTo>
                <a:lnTo>
                  <a:pt x="35719" y="267890"/>
                </a:lnTo>
                <a:lnTo>
                  <a:pt x="44648" y="258961"/>
                </a:lnTo>
                <a:lnTo>
                  <a:pt x="53578" y="250031"/>
                </a:lnTo>
                <a:lnTo>
                  <a:pt x="71438" y="241101"/>
                </a:lnTo>
                <a:lnTo>
                  <a:pt x="80367" y="232172"/>
                </a:lnTo>
                <a:lnTo>
                  <a:pt x="89297" y="223242"/>
                </a:lnTo>
                <a:lnTo>
                  <a:pt x="98227" y="223242"/>
                </a:lnTo>
                <a:lnTo>
                  <a:pt x="107156" y="214312"/>
                </a:lnTo>
                <a:lnTo>
                  <a:pt x="125016" y="214312"/>
                </a:lnTo>
                <a:lnTo>
                  <a:pt x="142875" y="223242"/>
                </a:lnTo>
                <a:lnTo>
                  <a:pt x="151805" y="223242"/>
                </a:lnTo>
                <a:lnTo>
                  <a:pt x="160734" y="223242"/>
                </a:lnTo>
                <a:lnTo>
                  <a:pt x="178594" y="232172"/>
                </a:lnTo>
                <a:lnTo>
                  <a:pt x="187523" y="241101"/>
                </a:lnTo>
                <a:lnTo>
                  <a:pt x="196453" y="250031"/>
                </a:lnTo>
                <a:lnTo>
                  <a:pt x="196453" y="258961"/>
                </a:lnTo>
                <a:lnTo>
                  <a:pt x="205383" y="276820"/>
                </a:lnTo>
                <a:lnTo>
                  <a:pt x="205383" y="285750"/>
                </a:lnTo>
                <a:lnTo>
                  <a:pt x="205383" y="303609"/>
                </a:lnTo>
                <a:lnTo>
                  <a:pt x="205383" y="312539"/>
                </a:lnTo>
                <a:lnTo>
                  <a:pt x="196453" y="330398"/>
                </a:lnTo>
                <a:lnTo>
                  <a:pt x="187523" y="339328"/>
                </a:lnTo>
                <a:lnTo>
                  <a:pt x="169664" y="357187"/>
                </a:lnTo>
                <a:lnTo>
                  <a:pt x="160734" y="366117"/>
                </a:lnTo>
                <a:lnTo>
                  <a:pt x="151805" y="375047"/>
                </a:lnTo>
                <a:lnTo>
                  <a:pt x="133945" y="383976"/>
                </a:lnTo>
                <a:lnTo>
                  <a:pt x="125016" y="383976"/>
                </a:lnTo>
                <a:lnTo>
                  <a:pt x="107156" y="392906"/>
                </a:lnTo>
                <a:lnTo>
                  <a:pt x="98227" y="401836"/>
                </a:lnTo>
                <a:lnTo>
                  <a:pt x="89297" y="401836"/>
                </a:lnTo>
                <a:lnTo>
                  <a:pt x="71438" y="401836"/>
                </a:lnTo>
                <a:lnTo>
                  <a:pt x="62508" y="410765"/>
                </a:lnTo>
                <a:lnTo>
                  <a:pt x="62508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46922" y="2991445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29063" y="2830711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32672" y="2759273"/>
            <a:ext cx="44649" cy="455415"/>
          </a:xfrm>
          <a:custGeom>
            <a:avLst/>
            <a:gdLst/>
            <a:ahLst/>
            <a:cxnLst/>
            <a:rect l="0" t="0" r="0" b="0"/>
            <a:pathLst>
              <a:path w="44649" h="455415">
                <a:moveTo>
                  <a:pt x="0" y="0"/>
                </a:moveTo>
                <a:lnTo>
                  <a:pt x="0" y="8930"/>
                </a:lnTo>
                <a:lnTo>
                  <a:pt x="8930" y="26790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14313"/>
                </a:lnTo>
                <a:lnTo>
                  <a:pt x="17859" y="250031"/>
                </a:lnTo>
                <a:lnTo>
                  <a:pt x="17859" y="276820"/>
                </a:lnTo>
                <a:lnTo>
                  <a:pt x="17859" y="303609"/>
                </a:lnTo>
                <a:lnTo>
                  <a:pt x="17859" y="330398"/>
                </a:lnTo>
                <a:lnTo>
                  <a:pt x="17859" y="348258"/>
                </a:lnTo>
                <a:lnTo>
                  <a:pt x="17859" y="375047"/>
                </a:lnTo>
                <a:lnTo>
                  <a:pt x="26789" y="392906"/>
                </a:lnTo>
                <a:lnTo>
                  <a:pt x="26789" y="401836"/>
                </a:lnTo>
                <a:lnTo>
                  <a:pt x="26789" y="419695"/>
                </a:lnTo>
                <a:lnTo>
                  <a:pt x="35719" y="428625"/>
                </a:lnTo>
                <a:lnTo>
                  <a:pt x="35719" y="437555"/>
                </a:lnTo>
                <a:lnTo>
                  <a:pt x="35719" y="446484"/>
                </a:lnTo>
                <a:lnTo>
                  <a:pt x="35719" y="455414"/>
                </a:lnTo>
                <a:lnTo>
                  <a:pt x="44648" y="455414"/>
                </a:lnTo>
                <a:lnTo>
                  <a:pt x="44648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402336" y="3036093"/>
            <a:ext cx="62509" cy="178595"/>
          </a:xfrm>
          <a:custGeom>
            <a:avLst/>
            <a:gdLst/>
            <a:ahLst/>
            <a:cxnLst/>
            <a:rect l="0" t="0" r="0" b="0"/>
            <a:pathLst>
              <a:path w="62509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8"/>
                </a:lnTo>
                <a:lnTo>
                  <a:pt x="17859" y="98227"/>
                </a:lnTo>
                <a:lnTo>
                  <a:pt x="26789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44648" y="142875"/>
                </a:lnTo>
                <a:lnTo>
                  <a:pt x="44648" y="15180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634508" y="2768203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661297" y="2786063"/>
            <a:ext cx="71438" cy="419695"/>
          </a:xfrm>
          <a:custGeom>
            <a:avLst/>
            <a:gdLst/>
            <a:ahLst/>
            <a:cxnLst/>
            <a:rect l="0" t="0" r="0" b="0"/>
            <a:pathLst>
              <a:path w="71438" h="419695">
                <a:moveTo>
                  <a:pt x="0" y="0"/>
                </a:moveTo>
                <a:lnTo>
                  <a:pt x="0" y="8929"/>
                </a:lnTo>
                <a:lnTo>
                  <a:pt x="0" y="17858"/>
                </a:lnTo>
                <a:lnTo>
                  <a:pt x="0" y="35718"/>
                </a:lnTo>
                <a:lnTo>
                  <a:pt x="0" y="5357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5"/>
                </a:lnTo>
                <a:lnTo>
                  <a:pt x="0" y="133944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2"/>
                </a:lnTo>
                <a:lnTo>
                  <a:pt x="8930" y="214312"/>
                </a:lnTo>
                <a:lnTo>
                  <a:pt x="8930" y="241101"/>
                </a:lnTo>
                <a:lnTo>
                  <a:pt x="17859" y="258960"/>
                </a:lnTo>
                <a:lnTo>
                  <a:pt x="17859" y="285749"/>
                </a:lnTo>
                <a:lnTo>
                  <a:pt x="26789" y="303608"/>
                </a:lnTo>
                <a:lnTo>
                  <a:pt x="26789" y="321468"/>
                </a:lnTo>
                <a:lnTo>
                  <a:pt x="35719" y="339327"/>
                </a:lnTo>
                <a:lnTo>
                  <a:pt x="44648" y="357187"/>
                </a:lnTo>
                <a:lnTo>
                  <a:pt x="44648" y="375046"/>
                </a:lnTo>
                <a:lnTo>
                  <a:pt x="53578" y="383976"/>
                </a:lnTo>
                <a:lnTo>
                  <a:pt x="62508" y="392905"/>
                </a:lnTo>
                <a:lnTo>
                  <a:pt x="62508" y="401835"/>
                </a:lnTo>
                <a:lnTo>
                  <a:pt x="71437" y="419694"/>
                </a:lnTo>
                <a:lnTo>
                  <a:pt x="71437" y="4196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643438" y="3036093"/>
            <a:ext cx="562571" cy="526853"/>
          </a:xfrm>
          <a:custGeom>
            <a:avLst/>
            <a:gdLst/>
            <a:ahLst/>
            <a:cxnLst/>
            <a:rect l="0" t="0" r="0" b="0"/>
            <a:pathLst>
              <a:path w="562571" h="526853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35718" y="53578"/>
                </a:lnTo>
                <a:lnTo>
                  <a:pt x="44648" y="44649"/>
                </a:lnTo>
                <a:lnTo>
                  <a:pt x="62507" y="35719"/>
                </a:lnTo>
                <a:lnTo>
                  <a:pt x="80367" y="35719"/>
                </a:lnTo>
                <a:lnTo>
                  <a:pt x="98226" y="26789"/>
                </a:lnTo>
                <a:lnTo>
                  <a:pt x="107156" y="26789"/>
                </a:lnTo>
                <a:lnTo>
                  <a:pt x="125015" y="17860"/>
                </a:lnTo>
                <a:lnTo>
                  <a:pt x="142875" y="8930"/>
                </a:lnTo>
                <a:lnTo>
                  <a:pt x="151804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205382" y="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17860"/>
                </a:lnTo>
                <a:lnTo>
                  <a:pt x="214312" y="26789"/>
                </a:lnTo>
                <a:lnTo>
                  <a:pt x="214312" y="44649"/>
                </a:lnTo>
                <a:lnTo>
                  <a:pt x="214312" y="53578"/>
                </a:lnTo>
                <a:lnTo>
                  <a:pt x="214312" y="62508"/>
                </a:lnTo>
                <a:lnTo>
                  <a:pt x="223242" y="71438"/>
                </a:lnTo>
                <a:lnTo>
                  <a:pt x="223242" y="80368"/>
                </a:lnTo>
                <a:lnTo>
                  <a:pt x="232171" y="89297"/>
                </a:lnTo>
                <a:lnTo>
                  <a:pt x="241101" y="98227"/>
                </a:lnTo>
                <a:lnTo>
                  <a:pt x="250031" y="98227"/>
                </a:lnTo>
                <a:lnTo>
                  <a:pt x="258960" y="107157"/>
                </a:lnTo>
                <a:lnTo>
                  <a:pt x="267890" y="107157"/>
                </a:lnTo>
                <a:lnTo>
                  <a:pt x="276820" y="107157"/>
                </a:lnTo>
                <a:lnTo>
                  <a:pt x="294679" y="107157"/>
                </a:lnTo>
                <a:lnTo>
                  <a:pt x="312539" y="107157"/>
                </a:lnTo>
                <a:lnTo>
                  <a:pt x="330398" y="107157"/>
                </a:lnTo>
                <a:lnTo>
                  <a:pt x="339328" y="107157"/>
                </a:lnTo>
                <a:lnTo>
                  <a:pt x="357187" y="98227"/>
                </a:lnTo>
                <a:lnTo>
                  <a:pt x="375046" y="98227"/>
                </a:lnTo>
                <a:lnTo>
                  <a:pt x="383976" y="89297"/>
                </a:lnTo>
                <a:lnTo>
                  <a:pt x="401835" y="80368"/>
                </a:lnTo>
                <a:lnTo>
                  <a:pt x="410765" y="71438"/>
                </a:lnTo>
                <a:lnTo>
                  <a:pt x="428625" y="71438"/>
                </a:lnTo>
                <a:lnTo>
                  <a:pt x="437554" y="62508"/>
                </a:lnTo>
                <a:lnTo>
                  <a:pt x="446484" y="53578"/>
                </a:lnTo>
                <a:lnTo>
                  <a:pt x="455414" y="44649"/>
                </a:lnTo>
                <a:lnTo>
                  <a:pt x="464343" y="44649"/>
                </a:lnTo>
                <a:lnTo>
                  <a:pt x="464343" y="35719"/>
                </a:lnTo>
                <a:lnTo>
                  <a:pt x="464343" y="3571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64343" y="26789"/>
                </a:lnTo>
                <a:lnTo>
                  <a:pt x="473273" y="35719"/>
                </a:lnTo>
                <a:lnTo>
                  <a:pt x="473273" y="44649"/>
                </a:lnTo>
                <a:lnTo>
                  <a:pt x="473273" y="53578"/>
                </a:lnTo>
                <a:lnTo>
                  <a:pt x="473273" y="62508"/>
                </a:lnTo>
                <a:lnTo>
                  <a:pt x="473273" y="71438"/>
                </a:lnTo>
                <a:lnTo>
                  <a:pt x="482203" y="89297"/>
                </a:lnTo>
                <a:lnTo>
                  <a:pt x="482203" y="98227"/>
                </a:lnTo>
                <a:lnTo>
                  <a:pt x="491132" y="125016"/>
                </a:lnTo>
                <a:lnTo>
                  <a:pt x="500062" y="142875"/>
                </a:lnTo>
                <a:lnTo>
                  <a:pt x="500062" y="160735"/>
                </a:lnTo>
                <a:lnTo>
                  <a:pt x="508992" y="178594"/>
                </a:lnTo>
                <a:lnTo>
                  <a:pt x="517921" y="205383"/>
                </a:lnTo>
                <a:lnTo>
                  <a:pt x="526851" y="223243"/>
                </a:lnTo>
                <a:lnTo>
                  <a:pt x="535781" y="250032"/>
                </a:lnTo>
                <a:lnTo>
                  <a:pt x="544710" y="267891"/>
                </a:lnTo>
                <a:lnTo>
                  <a:pt x="544710" y="294680"/>
                </a:lnTo>
                <a:lnTo>
                  <a:pt x="553640" y="312539"/>
                </a:lnTo>
                <a:lnTo>
                  <a:pt x="562570" y="339328"/>
                </a:lnTo>
                <a:lnTo>
                  <a:pt x="562570" y="357188"/>
                </a:lnTo>
                <a:lnTo>
                  <a:pt x="562570" y="375047"/>
                </a:lnTo>
                <a:lnTo>
                  <a:pt x="562570" y="401836"/>
                </a:lnTo>
                <a:lnTo>
                  <a:pt x="562570" y="419696"/>
                </a:lnTo>
                <a:lnTo>
                  <a:pt x="562570" y="437555"/>
                </a:lnTo>
                <a:lnTo>
                  <a:pt x="553640" y="446485"/>
                </a:lnTo>
                <a:lnTo>
                  <a:pt x="544710" y="464344"/>
                </a:lnTo>
                <a:lnTo>
                  <a:pt x="535781" y="473274"/>
                </a:lnTo>
                <a:lnTo>
                  <a:pt x="526851" y="491133"/>
                </a:lnTo>
                <a:lnTo>
                  <a:pt x="508992" y="500063"/>
                </a:lnTo>
                <a:lnTo>
                  <a:pt x="500062" y="508993"/>
                </a:lnTo>
                <a:lnTo>
                  <a:pt x="482203" y="508993"/>
                </a:lnTo>
                <a:lnTo>
                  <a:pt x="464343" y="517922"/>
                </a:lnTo>
                <a:lnTo>
                  <a:pt x="437554" y="526852"/>
                </a:lnTo>
                <a:lnTo>
                  <a:pt x="419695" y="526852"/>
                </a:lnTo>
                <a:lnTo>
                  <a:pt x="401835" y="517922"/>
                </a:lnTo>
                <a:lnTo>
                  <a:pt x="383976" y="526852"/>
                </a:lnTo>
                <a:lnTo>
                  <a:pt x="366117" y="517922"/>
                </a:lnTo>
                <a:lnTo>
                  <a:pt x="348257" y="508993"/>
                </a:lnTo>
                <a:lnTo>
                  <a:pt x="330398" y="508993"/>
                </a:lnTo>
                <a:lnTo>
                  <a:pt x="321468" y="500063"/>
                </a:lnTo>
                <a:lnTo>
                  <a:pt x="312539" y="491133"/>
                </a:lnTo>
                <a:lnTo>
                  <a:pt x="294679" y="482203"/>
                </a:lnTo>
                <a:lnTo>
                  <a:pt x="294679" y="482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31086" y="2812851"/>
            <a:ext cx="62509" cy="419696"/>
          </a:xfrm>
          <a:custGeom>
            <a:avLst/>
            <a:gdLst/>
            <a:ahLst/>
            <a:cxnLst/>
            <a:rect l="0" t="0" r="0" b="0"/>
            <a:pathLst>
              <a:path w="62509" h="41969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26789" y="267891"/>
                </a:lnTo>
                <a:lnTo>
                  <a:pt x="26789" y="285750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9328"/>
                </a:lnTo>
                <a:lnTo>
                  <a:pt x="44648" y="357188"/>
                </a:lnTo>
                <a:lnTo>
                  <a:pt x="44648" y="366117"/>
                </a:lnTo>
                <a:lnTo>
                  <a:pt x="44648" y="383977"/>
                </a:lnTo>
                <a:lnTo>
                  <a:pt x="53578" y="392906"/>
                </a:lnTo>
                <a:lnTo>
                  <a:pt x="53578" y="401836"/>
                </a:lnTo>
                <a:lnTo>
                  <a:pt x="53578" y="401836"/>
                </a:lnTo>
                <a:lnTo>
                  <a:pt x="62508" y="419695"/>
                </a:lnTo>
                <a:lnTo>
                  <a:pt x="62508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723930" y="2955726"/>
            <a:ext cx="500063" cy="214314"/>
          </a:xfrm>
          <a:custGeom>
            <a:avLst/>
            <a:gdLst/>
            <a:ahLst/>
            <a:cxnLst/>
            <a:rect l="0" t="0" r="0" b="0"/>
            <a:pathLst>
              <a:path w="500063" h="214314">
                <a:moveTo>
                  <a:pt x="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35718" y="80367"/>
                </a:lnTo>
                <a:lnTo>
                  <a:pt x="53578" y="71438"/>
                </a:lnTo>
                <a:lnTo>
                  <a:pt x="71437" y="71438"/>
                </a:lnTo>
                <a:lnTo>
                  <a:pt x="89297" y="62508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0734" y="44649"/>
                </a:lnTo>
                <a:lnTo>
                  <a:pt x="187523" y="44649"/>
                </a:lnTo>
                <a:lnTo>
                  <a:pt x="205383" y="35719"/>
                </a:lnTo>
                <a:lnTo>
                  <a:pt x="223242" y="26789"/>
                </a:lnTo>
                <a:lnTo>
                  <a:pt x="241101" y="26789"/>
                </a:lnTo>
                <a:lnTo>
                  <a:pt x="258961" y="17860"/>
                </a:lnTo>
                <a:lnTo>
                  <a:pt x="267890" y="17860"/>
                </a:lnTo>
                <a:lnTo>
                  <a:pt x="285750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0360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8930"/>
                </a:lnTo>
                <a:lnTo>
                  <a:pt x="303609" y="17860"/>
                </a:lnTo>
                <a:lnTo>
                  <a:pt x="303609" y="17860"/>
                </a:lnTo>
                <a:lnTo>
                  <a:pt x="294679" y="35719"/>
                </a:lnTo>
                <a:lnTo>
                  <a:pt x="285750" y="44649"/>
                </a:lnTo>
                <a:lnTo>
                  <a:pt x="285750" y="53578"/>
                </a:lnTo>
                <a:lnTo>
                  <a:pt x="276820" y="71438"/>
                </a:lnTo>
                <a:lnTo>
                  <a:pt x="276820" y="80367"/>
                </a:lnTo>
                <a:lnTo>
                  <a:pt x="276820" y="98227"/>
                </a:lnTo>
                <a:lnTo>
                  <a:pt x="276820" y="107156"/>
                </a:lnTo>
                <a:lnTo>
                  <a:pt x="276820" y="125016"/>
                </a:lnTo>
                <a:lnTo>
                  <a:pt x="285750" y="133945"/>
                </a:lnTo>
                <a:lnTo>
                  <a:pt x="285750" y="151805"/>
                </a:lnTo>
                <a:lnTo>
                  <a:pt x="294679" y="160735"/>
                </a:lnTo>
                <a:lnTo>
                  <a:pt x="312539" y="169664"/>
                </a:lnTo>
                <a:lnTo>
                  <a:pt x="321468" y="178594"/>
                </a:lnTo>
                <a:lnTo>
                  <a:pt x="339328" y="187524"/>
                </a:lnTo>
                <a:lnTo>
                  <a:pt x="348258" y="196453"/>
                </a:lnTo>
                <a:lnTo>
                  <a:pt x="366117" y="205383"/>
                </a:lnTo>
                <a:lnTo>
                  <a:pt x="383976" y="214313"/>
                </a:lnTo>
                <a:lnTo>
                  <a:pt x="401836" y="214313"/>
                </a:lnTo>
                <a:lnTo>
                  <a:pt x="410765" y="214313"/>
                </a:lnTo>
                <a:lnTo>
                  <a:pt x="428625" y="214313"/>
                </a:lnTo>
                <a:lnTo>
                  <a:pt x="446484" y="214313"/>
                </a:lnTo>
                <a:lnTo>
                  <a:pt x="464343" y="205383"/>
                </a:lnTo>
                <a:lnTo>
                  <a:pt x="473273" y="205383"/>
                </a:lnTo>
                <a:lnTo>
                  <a:pt x="482203" y="196453"/>
                </a:lnTo>
                <a:lnTo>
                  <a:pt x="491133" y="196453"/>
                </a:lnTo>
                <a:lnTo>
                  <a:pt x="491133" y="187524"/>
                </a:lnTo>
                <a:lnTo>
                  <a:pt x="500062" y="178594"/>
                </a:lnTo>
                <a:lnTo>
                  <a:pt x="500062" y="169664"/>
                </a:lnTo>
                <a:lnTo>
                  <a:pt x="500062" y="151805"/>
                </a:lnTo>
                <a:lnTo>
                  <a:pt x="491133" y="142875"/>
                </a:lnTo>
                <a:lnTo>
                  <a:pt x="491133" y="133945"/>
                </a:lnTo>
                <a:lnTo>
                  <a:pt x="482203" y="125016"/>
                </a:lnTo>
                <a:lnTo>
                  <a:pt x="464343" y="107156"/>
                </a:lnTo>
                <a:lnTo>
                  <a:pt x="455414" y="98227"/>
                </a:lnTo>
                <a:lnTo>
                  <a:pt x="437554" y="80367"/>
                </a:lnTo>
                <a:lnTo>
                  <a:pt x="410765" y="71438"/>
                </a:lnTo>
                <a:lnTo>
                  <a:pt x="392906" y="62508"/>
                </a:lnTo>
                <a:lnTo>
                  <a:pt x="366117" y="53578"/>
                </a:lnTo>
                <a:lnTo>
                  <a:pt x="348258" y="53578"/>
                </a:lnTo>
                <a:lnTo>
                  <a:pt x="321468" y="44649"/>
                </a:lnTo>
                <a:lnTo>
                  <a:pt x="285750" y="44649"/>
                </a:lnTo>
                <a:lnTo>
                  <a:pt x="28575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07469" y="3554015"/>
            <a:ext cx="250032" cy="446486"/>
          </a:xfrm>
          <a:custGeom>
            <a:avLst/>
            <a:gdLst/>
            <a:ahLst/>
            <a:cxnLst/>
            <a:rect l="0" t="0" r="0" b="0"/>
            <a:pathLst>
              <a:path w="250032" h="446486">
                <a:moveTo>
                  <a:pt x="0" y="0"/>
                </a:moveTo>
                <a:lnTo>
                  <a:pt x="0" y="893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8929" y="241102"/>
                </a:lnTo>
                <a:lnTo>
                  <a:pt x="8929" y="276821"/>
                </a:lnTo>
                <a:lnTo>
                  <a:pt x="8929" y="303610"/>
                </a:lnTo>
                <a:lnTo>
                  <a:pt x="17859" y="330399"/>
                </a:lnTo>
                <a:lnTo>
                  <a:pt x="17859" y="357188"/>
                </a:lnTo>
                <a:lnTo>
                  <a:pt x="17859" y="375047"/>
                </a:lnTo>
                <a:lnTo>
                  <a:pt x="26789" y="392906"/>
                </a:lnTo>
                <a:lnTo>
                  <a:pt x="26789" y="410766"/>
                </a:lnTo>
                <a:lnTo>
                  <a:pt x="26789" y="419696"/>
                </a:lnTo>
                <a:lnTo>
                  <a:pt x="35719" y="437555"/>
                </a:lnTo>
                <a:lnTo>
                  <a:pt x="35719" y="437555"/>
                </a:lnTo>
                <a:lnTo>
                  <a:pt x="35719" y="446485"/>
                </a:lnTo>
                <a:lnTo>
                  <a:pt x="35719" y="446485"/>
                </a:lnTo>
                <a:lnTo>
                  <a:pt x="35719" y="446485"/>
                </a:lnTo>
                <a:lnTo>
                  <a:pt x="35719" y="446485"/>
                </a:lnTo>
                <a:lnTo>
                  <a:pt x="35719" y="446485"/>
                </a:lnTo>
                <a:lnTo>
                  <a:pt x="35719" y="446485"/>
                </a:lnTo>
                <a:lnTo>
                  <a:pt x="35719" y="446485"/>
                </a:lnTo>
                <a:lnTo>
                  <a:pt x="26789" y="437555"/>
                </a:lnTo>
                <a:lnTo>
                  <a:pt x="26789" y="428625"/>
                </a:lnTo>
                <a:lnTo>
                  <a:pt x="26789" y="419696"/>
                </a:lnTo>
                <a:lnTo>
                  <a:pt x="17859" y="401836"/>
                </a:lnTo>
                <a:lnTo>
                  <a:pt x="17859" y="383977"/>
                </a:lnTo>
                <a:lnTo>
                  <a:pt x="17859" y="366117"/>
                </a:lnTo>
                <a:lnTo>
                  <a:pt x="17859" y="339328"/>
                </a:lnTo>
                <a:lnTo>
                  <a:pt x="17859" y="321469"/>
                </a:lnTo>
                <a:lnTo>
                  <a:pt x="17859" y="303610"/>
                </a:lnTo>
                <a:lnTo>
                  <a:pt x="26789" y="276821"/>
                </a:lnTo>
                <a:lnTo>
                  <a:pt x="35719" y="258961"/>
                </a:lnTo>
                <a:lnTo>
                  <a:pt x="44648" y="241102"/>
                </a:lnTo>
                <a:lnTo>
                  <a:pt x="53578" y="223242"/>
                </a:lnTo>
                <a:lnTo>
                  <a:pt x="62508" y="205383"/>
                </a:lnTo>
                <a:lnTo>
                  <a:pt x="80367" y="196453"/>
                </a:lnTo>
                <a:lnTo>
                  <a:pt x="89297" y="187524"/>
                </a:lnTo>
                <a:lnTo>
                  <a:pt x="107156" y="169664"/>
                </a:lnTo>
                <a:lnTo>
                  <a:pt x="125015" y="160735"/>
                </a:lnTo>
                <a:lnTo>
                  <a:pt x="142875" y="160735"/>
                </a:lnTo>
                <a:lnTo>
                  <a:pt x="151804" y="160735"/>
                </a:lnTo>
                <a:lnTo>
                  <a:pt x="169664" y="160735"/>
                </a:lnTo>
                <a:lnTo>
                  <a:pt x="187523" y="160735"/>
                </a:lnTo>
                <a:lnTo>
                  <a:pt x="205383" y="169664"/>
                </a:lnTo>
                <a:lnTo>
                  <a:pt x="214312" y="178594"/>
                </a:lnTo>
                <a:lnTo>
                  <a:pt x="223242" y="196453"/>
                </a:lnTo>
                <a:lnTo>
                  <a:pt x="232172" y="205383"/>
                </a:lnTo>
                <a:lnTo>
                  <a:pt x="241101" y="223242"/>
                </a:lnTo>
                <a:lnTo>
                  <a:pt x="250031" y="232172"/>
                </a:lnTo>
                <a:lnTo>
                  <a:pt x="250031" y="250031"/>
                </a:lnTo>
                <a:lnTo>
                  <a:pt x="241101" y="267891"/>
                </a:lnTo>
                <a:lnTo>
                  <a:pt x="241101" y="285750"/>
                </a:lnTo>
                <a:lnTo>
                  <a:pt x="232172" y="294680"/>
                </a:lnTo>
                <a:lnTo>
                  <a:pt x="223242" y="312539"/>
                </a:lnTo>
                <a:lnTo>
                  <a:pt x="205383" y="330399"/>
                </a:lnTo>
                <a:lnTo>
                  <a:pt x="196453" y="339328"/>
                </a:lnTo>
                <a:lnTo>
                  <a:pt x="178594" y="357188"/>
                </a:lnTo>
                <a:lnTo>
                  <a:pt x="160734" y="366117"/>
                </a:lnTo>
                <a:lnTo>
                  <a:pt x="142875" y="383977"/>
                </a:lnTo>
                <a:lnTo>
                  <a:pt x="133945" y="392906"/>
                </a:lnTo>
                <a:lnTo>
                  <a:pt x="116086" y="401836"/>
                </a:lnTo>
                <a:lnTo>
                  <a:pt x="98226" y="410766"/>
                </a:lnTo>
                <a:lnTo>
                  <a:pt x="71437" y="419696"/>
                </a:lnTo>
                <a:lnTo>
                  <a:pt x="71437" y="4196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893219" y="3714750"/>
            <a:ext cx="267891" cy="223243"/>
          </a:xfrm>
          <a:custGeom>
            <a:avLst/>
            <a:gdLst/>
            <a:ahLst/>
            <a:cxnLst/>
            <a:rect l="0" t="0" r="0" b="0"/>
            <a:pathLst>
              <a:path w="267891" h="22324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8" y="151804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0367" y="178593"/>
                </a:lnTo>
                <a:lnTo>
                  <a:pt x="89297" y="178593"/>
                </a:lnTo>
                <a:lnTo>
                  <a:pt x="98226" y="178593"/>
                </a:lnTo>
                <a:lnTo>
                  <a:pt x="116086" y="178593"/>
                </a:lnTo>
                <a:lnTo>
                  <a:pt x="125015" y="178593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51804" y="151804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69664" y="116086"/>
                </a:lnTo>
                <a:lnTo>
                  <a:pt x="178594" y="107156"/>
                </a:lnTo>
                <a:lnTo>
                  <a:pt x="187523" y="89296"/>
                </a:lnTo>
                <a:lnTo>
                  <a:pt x="187523" y="71437"/>
                </a:lnTo>
                <a:lnTo>
                  <a:pt x="196453" y="53578"/>
                </a:lnTo>
                <a:lnTo>
                  <a:pt x="196453" y="44648"/>
                </a:lnTo>
                <a:lnTo>
                  <a:pt x="196453" y="35718"/>
                </a:lnTo>
                <a:lnTo>
                  <a:pt x="196453" y="2678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96453" y="35718"/>
                </a:lnTo>
                <a:lnTo>
                  <a:pt x="196453" y="44648"/>
                </a:lnTo>
                <a:lnTo>
                  <a:pt x="205383" y="62507"/>
                </a:lnTo>
                <a:lnTo>
                  <a:pt x="205383" y="80367"/>
                </a:lnTo>
                <a:lnTo>
                  <a:pt x="205383" y="98226"/>
                </a:lnTo>
                <a:lnTo>
                  <a:pt x="205383" y="116086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23242" y="160734"/>
                </a:lnTo>
                <a:lnTo>
                  <a:pt x="232172" y="178593"/>
                </a:lnTo>
                <a:lnTo>
                  <a:pt x="232172" y="196453"/>
                </a:lnTo>
                <a:lnTo>
                  <a:pt x="241101" y="205382"/>
                </a:lnTo>
                <a:lnTo>
                  <a:pt x="250031" y="214312"/>
                </a:lnTo>
                <a:lnTo>
                  <a:pt x="250031" y="214312"/>
                </a:lnTo>
                <a:lnTo>
                  <a:pt x="258961" y="223242"/>
                </a:lnTo>
                <a:lnTo>
                  <a:pt x="267890" y="223242"/>
                </a:lnTo>
                <a:lnTo>
                  <a:pt x="26789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214688" y="3714750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8" y="142875"/>
                </a:lnTo>
                <a:lnTo>
                  <a:pt x="35718" y="160734"/>
                </a:lnTo>
                <a:lnTo>
                  <a:pt x="44648" y="169664"/>
                </a:lnTo>
                <a:lnTo>
                  <a:pt x="44648" y="178593"/>
                </a:lnTo>
                <a:lnTo>
                  <a:pt x="44648" y="18752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87523"/>
                </a:lnTo>
                <a:lnTo>
                  <a:pt x="62507" y="169664"/>
                </a:lnTo>
                <a:lnTo>
                  <a:pt x="62507" y="151804"/>
                </a:lnTo>
                <a:lnTo>
                  <a:pt x="62507" y="133945"/>
                </a:lnTo>
                <a:lnTo>
                  <a:pt x="71437" y="116086"/>
                </a:lnTo>
                <a:lnTo>
                  <a:pt x="80367" y="89296"/>
                </a:lnTo>
                <a:lnTo>
                  <a:pt x="89296" y="71437"/>
                </a:lnTo>
                <a:lnTo>
                  <a:pt x="98226" y="53578"/>
                </a:lnTo>
                <a:lnTo>
                  <a:pt x="107156" y="35718"/>
                </a:lnTo>
                <a:lnTo>
                  <a:pt x="125015" y="2678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500438" y="3750468"/>
            <a:ext cx="232172" cy="214314"/>
          </a:xfrm>
          <a:custGeom>
            <a:avLst/>
            <a:gdLst/>
            <a:ahLst/>
            <a:cxnLst/>
            <a:rect l="0" t="0" r="0" b="0"/>
            <a:pathLst>
              <a:path w="232172" h="214314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78594"/>
                </a:lnTo>
                <a:lnTo>
                  <a:pt x="8929" y="160735"/>
                </a:lnTo>
                <a:lnTo>
                  <a:pt x="8929" y="142875"/>
                </a:lnTo>
                <a:lnTo>
                  <a:pt x="8929" y="125016"/>
                </a:lnTo>
                <a:lnTo>
                  <a:pt x="17859" y="107157"/>
                </a:lnTo>
                <a:lnTo>
                  <a:pt x="26789" y="80368"/>
                </a:lnTo>
                <a:lnTo>
                  <a:pt x="26789" y="62508"/>
                </a:lnTo>
                <a:lnTo>
                  <a:pt x="35718" y="44649"/>
                </a:lnTo>
                <a:lnTo>
                  <a:pt x="44648" y="26789"/>
                </a:lnTo>
                <a:lnTo>
                  <a:pt x="53578" y="17860"/>
                </a:lnTo>
                <a:lnTo>
                  <a:pt x="62507" y="893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87523" y="44649"/>
                </a:lnTo>
                <a:lnTo>
                  <a:pt x="196453" y="53578"/>
                </a:lnTo>
                <a:lnTo>
                  <a:pt x="205382" y="71438"/>
                </a:lnTo>
                <a:lnTo>
                  <a:pt x="214312" y="89297"/>
                </a:lnTo>
                <a:lnTo>
                  <a:pt x="214312" y="107157"/>
                </a:lnTo>
                <a:lnTo>
                  <a:pt x="214312" y="116086"/>
                </a:lnTo>
                <a:lnTo>
                  <a:pt x="223242" y="133946"/>
                </a:lnTo>
                <a:lnTo>
                  <a:pt x="223242" y="151805"/>
                </a:lnTo>
                <a:lnTo>
                  <a:pt x="223242" y="160735"/>
                </a:lnTo>
                <a:lnTo>
                  <a:pt x="223242" y="178594"/>
                </a:lnTo>
                <a:lnTo>
                  <a:pt x="223242" y="187524"/>
                </a:lnTo>
                <a:lnTo>
                  <a:pt x="223242" y="187524"/>
                </a:lnTo>
                <a:lnTo>
                  <a:pt x="223242" y="196453"/>
                </a:lnTo>
                <a:lnTo>
                  <a:pt x="223242" y="205383"/>
                </a:lnTo>
                <a:lnTo>
                  <a:pt x="223242" y="214313"/>
                </a:lnTo>
                <a:lnTo>
                  <a:pt x="223242" y="214313"/>
                </a:lnTo>
                <a:lnTo>
                  <a:pt x="232171" y="214313"/>
                </a:lnTo>
                <a:lnTo>
                  <a:pt x="232171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250531" y="3661171"/>
            <a:ext cx="428626" cy="294681"/>
          </a:xfrm>
          <a:custGeom>
            <a:avLst/>
            <a:gdLst/>
            <a:ahLst/>
            <a:cxnLst/>
            <a:rect l="0" t="0" r="0" b="0"/>
            <a:pathLst>
              <a:path w="428626" h="294681">
                <a:moveTo>
                  <a:pt x="8930" y="80368"/>
                </a:move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58961"/>
                </a:lnTo>
                <a:lnTo>
                  <a:pt x="17860" y="276821"/>
                </a:lnTo>
                <a:lnTo>
                  <a:pt x="26789" y="285750"/>
                </a:lnTo>
                <a:lnTo>
                  <a:pt x="35719" y="285750"/>
                </a:lnTo>
                <a:lnTo>
                  <a:pt x="53578" y="294680"/>
                </a:lnTo>
                <a:lnTo>
                  <a:pt x="62508" y="294680"/>
                </a:lnTo>
                <a:lnTo>
                  <a:pt x="80367" y="285750"/>
                </a:lnTo>
                <a:lnTo>
                  <a:pt x="89297" y="285750"/>
                </a:lnTo>
                <a:lnTo>
                  <a:pt x="107157" y="276821"/>
                </a:lnTo>
                <a:lnTo>
                  <a:pt x="125016" y="267891"/>
                </a:lnTo>
                <a:lnTo>
                  <a:pt x="142875" y="258961"/>
                </a:lnTo>
                <a:lnTo>
                  <a:pt x="151805" y="250032"/>
                </a:lnTo>
                <a:lnTo>
                  <a:pt x="169664" y="232172"/>
                </a:lnTo>
                <a:lnTo>
                  <a:pt x="178594" y="223243"/>
                </a:lnTo>
                <a:lnTo>
                  <a:pt x="187524" y="205383"/>
                </a:lnTo>
                <a:lnTo>
                  <a:pt x="196453" y="187524"/>
                </a:lnTo>
                <a:lnTo>
                  <a:pt x="196453" y="178594"/>
                </a:lnTo>
                <a:lnTo>
                  <a:pt x="205383" y="16073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96453" y="160735"/>
                </a:lnTo>
                <a:lnTo>
                  <a:pt x="205383" y="169665"/>
                </a:lnTo>
                <a:lnTo>
                  <a:pt x="205383" y="178594"/>
                </a:lnTo>
                <a:lnTo>
                  <a:pt x="214313" y="196454"/>
                </a:lnTo>
                <a:lnTo>
                  <a:pt x="214313" y="205383"/>
                </a:lnTo>
                <a:lnTo>
                  <a:pt x="223242" y="214313"/>
                </a:lnTo>
                <a:lnTo>
                  <a:pt x="232172" y="232172"/>
                </a:lnTo>
                <a:lnTo>
                  <a:pt x="241102" y="241102"/>
                </a:lnTo>
                <a:lnTo>
                  <a:pt x="258961" y="250032"/>
                </a:lnTo>
                <a:lnTo>
                  <a:pt x="267891" y="250032"/>
                </a:lnTo>
                <a:lnTo>
                  <a:pt x="285750" y="258961"/>
                </a:lnTo>
                <a:lnTo>
                  <a:pt x="294680" y="258961"/>
                </a:lnTo>
                <a:lnTo>
                  <a:pt x="312539" y="267891"/>
                </a:lnTo>
                <a:lnTo>
                  <a:pt x="321469" y="258961"/>
                </a:lnTo>
                <a:lnTo>
                  <a:pt x="330399" y="258961"/>
                </a:lnTo>
                <a:lnTo>
                  <a:pt x="348258" y="258961"/>
                </a:lnTo>
                <a:lnTo>
                  <a:pt x="357188" y="250032"/>
                </a:lnTo>
                <a:lnTo>
                  <a:pt x="366117" y="250032"/>
                </a:lnTo>
                <a:lnTo>
                  <a:pt x="375047" y="232172"/>
                </a:lnTo>
                <a:lnTo>
                  <a:pt x="383977" y="223243"/>
                </a:lnTo>
                <a:lnTo>
                  <a:pt x="392907" y="214313"/>
                </a:lnTo>
                <a:lnTo>
                  <a:pt x="401836" y="196454"/>
                </a:lnTo>
                <a:lnTo>
                  <a:pt x="419696" y="178594"/>
                </a:lnTo>
                <a:lnTo>
                  <a:pt x="419696" y="151805"/>
                </a:lnTo>
                <a:lnTo>
                  <a:pt x="428625" y="133946"/>
                </a:lnTo>
                <a:lnTo>
                  <a:pt x="428625" y="116086"/>
                </a:lnTo>
                <a:lnTo>
                  <a:pt x="428625" y="98227"/>
                </a:lnTo>
                <a:lnTo>
                  <a:pt x="428625" y="80368"/>
                </a:lnTo>
                <a:lnTo>
                  <a:pt x="428625" y="62508"/>
                </a:lnTo>
                <a:lnTo>
                  <a:pt x="419696" y="53579"/>
                </a:lnTo>
                <a:lnTo>
                  <a:pt x="410766" y="44649"/>
                </a:lnTo>
                <a:lnTo>
                  <a:pt x="410766" y="35719"/>
                </a:lnTo>
                <a:lnTo>
                  <a:pt x="392907" y="26790"/>
                </a:lnTo>
                <a:lnTo>
                  <a:pt x="392907" y="17860"/>
                </a:lnTo>
                <a:lnTo>
                  <a:pt x="383977" y="893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777383" y="3598664"/>
            <a:ext cx="89298" cy="607219"/>
          </a:xfrm>
          <a:custGeom>
            <a:avLst/>
            <a:gdLst/>
            <a:ahLst/>
            <a:cxnLst/>
            <a:rect l="0" t="0" r="0" b="0"/>
            <a:pathLst>
              <a:path w="89298" h="607219">
                <a:moveTo>
                  <a:pt x="89297" y="0"/>
                </a:moveTo>
                <a:lnTo>
                  <a:pt x="80367" y="8929"/>
                </a:lnTo>
                <a:lnTo>
                  <a:pt x="80367" y="26789"/>
                </a:lnTo>
                <a:lnTo>
                  <a:pt x="80367" y="53578"/>
                </a:lnTo>
                <a:lnTo>
                  <a:pt x="80367" y="71437"/>
                </a:lnTo>
                <a:lnTo>
                  <a:pt x="71437" y="98226"/>
                </a:lnTo>
                <a:lnTo>
                  <a:pt x="71437" y="116086"/>
                </a:lnTo>
                <a:lnTo>
                  <a:pt x="62508" y="142875"/>
                </a:lnTo>
                <a:lnTo>
                  <a:pt x="62508" y="178593"/>
                </a:lnTo>
                <a:lnTo>
                  <a:pt x="53578" y="205382"/>
                </a:lnTo>
                <a:lnTo>
                  <a:pt x="53578" y="232172"/>
                </a:lnTo>
                <a:lnTo>
                  <a:pt x="44648" y="267890"/>
                </a:lnTo>
                <a:lnTo>
                  <a:pt x="44648" y="294679"/>
                </a:lnTo>
                <a:lnTo>
                  <a:pt x="35719" y="330398"/>
                </a:lnTo>
                <a:lnTo>
                  <a:pt x="35719" y="357187"/>
                </a:lnTo>
                <a:lnTo>
                  <a:pt x="26789" y="392906"/>
                </a:lnTo>
                <a:lnTo>
                  <a:pt x="17859" y="419695"/>
                </a:lnTo>
                <a:lnTo>
                  <a:pt x="17859" y="446484"/>
                </a:lnTo>
                <a:lnTo>
                  <a:pt x="8930" y="473273"/>
                </a:lnTo>
                <a:lnTo>
                  <a:pt x="8930" y="500062"/>
                </a:lnTo>
                <a:lnTo>
                  <a:pt x="0" y="517922"/>
                </a:lnTo>
                <a:lnTo>
                  <a:pt x="0" y="535781"/>
                </a:lnTo>
                <a:lnTo>
                  <a:pt x="0" y="553640"/>
                </a:lnTo>
                <a:lnTo>
                  <a:pt x="0" y="571500"/>
                </a:lnTo>
                <a:lnTo>
                  <a:pt x="0" y="589359"/>
                </a:lnTo>
                <a:lnTo>
                  <a:pt x="0" y="607218"/>
                </a:lnTo>
                <a:lnTo>
                  <a:pt x="0" y="6072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366742" y="3679031"/>
            <a:ext cx="250032" cy="267891"/>
          </a:xfrm>
          <a:custGeom>
            <a:avLst/>
            <a:gdLst/>
            <a:ahLst/>
            <a:cxnLst/>
            <a:rect l="0" t="0" r="0" b="0"/>
            <a:pathLst>
              <a:path w="250032" h="267891">
                <a:moveTo>
                  <a:pt x="160735" y="35719"/>
                </a:moveTo>
                <a:lnTo>
                  <a:pt x="160735" y="35719"/>
                </a:lnTo>
                <a:lnTo>
                  <a:pt x="142875" y="35719"/>
                </a:lnTo>
                <a:lnTo>
                  <a:pt x="133946" y="35719"/>
                </a:lnTo>
                <a:lnTo>
                  <a:pt x="116086" y="35719"/>
                </a:lnTo>
                <a:lnTo>
                  <a:pt x="98227" y="44648"/>
                </a:lnTo>
                <a:lnTo>
                  <a:pt x="80367" y="53578"/>
                </a:lnTo>
                <a:lnTo>
                  <a:pt x="62508" y="71437"/>
                </a:lnTo>
                <a:lnTo>
                  <a:pt x="44649" y="80367"/>
                </a:lnTo>
                <a:lnTo>
                  <a:pt x="35719" y="98226"/>
                </a:lnTo>
                <a:lnTo>
                  <a:pt x="1786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14312"/>
                </a:lnTo>
                <a:lnTo>
                  <a:pt x="8930" y="232172"/>
                </a:lnTo>
                <a:lnTo>
                  <a:pt x="17860" y="241101"/>
                </a:lnTo>
                <a:lnTo>
                  <a:pt x="26789" y="250031"/>
                </a:lnTo>
                <a:lnTo>
                  <a:pt x="35719" y="258961"/>
                </a:lnTo>
                <a:lnTo>
                  <a:pt x="44649" y="258961"/>
                </a:lnTo>
                <a:lnTo>
                  <a:pt x="62508" y="267890"/>
                </a:lnTo>
                <a:lnTo>
                  <a:pt x="71438" y="267890"/>
                </a:lnTo>
                <a:lnTo>
                  <a:pt x="89297" y="267890"/>
                </a:lnTo>
                <a:lnTo>
                  <a:pt x="98227" y="258961"/>
                </a:lnTo>
                <a:lnTo>
                  <a:pt x="116086" y="258961"/>
                </a:lnTo>
                <a:lnTo>
                  <a:pt x="133946" y="250031"/>
                </a:lnTo>
                <a:lnTo>
                  <a:pt x="151805" y="241101"/>
                </a:lnTo>
                <a:lnTo>
                  <a:pt x="169664" y="232172"/>
                </a:lnTo>
                <a:lnTo>
                  <a:pt x="187524" y="223242"/>
                </a:lnTo>
                <a:lnTo>
                  <a:pt x="205383" y="205383"/>
                </a:lnTo>
                <a:lnTo>
                  <a:pt x="214313" y="196453"/>
                </a:lnTo>
                <a:lnTo>
                  <a:pt x="232172" y="178594"/>
                </a:lnTo>
                <a:lnTo>
                  <a:pt x="241102" y="160734"/>
                </a:lnTo>
                <a:lnTo>
                  <a:pt x="241102" y="142875"/>
                </a:lnTo>
                <a:lnTo>
                  <a:pt x="250031" y="125015"/>
                </a:lnTo>
                <a:lnTo>
                  <a:pt x="250031" y="107156"/>
                </a:lnTo>
                <a:lnTo>
                  <a:pt x="250031" y="89297"/>
                </a:lnTo>
                <a:lnTo>
                  <a:pt x="241102" y="71437"/>
                </a:lnTo>
                <a:lnTo>
                  <a:pt x="232172" y="53578"/>
                </a:lnTo>
                <a:lnTo>
                  <a:pt x="223242" y="44648"/>
                </a:lnTo>
                <a:lnTo>
                  <a:pt x="205383" y="35719"/>
                </a:lnTo>
                <a:lnTo>
                  <a:pt x="196453" y="17859"/>
                </a:lnTo>
                <a:lnTo>
                  <a:pt x="178594" y="8930"/>
                </a:lnTo>
                <a:lnTo>
                  <a:pt x="16073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697141" y="3723679"/>
            <a:ext cx="258962" cy="178595"/>
          </a:xfrm>
          <a:custGeom>
            <a:avLst/>
            <a:gdLst/>
            <a:ahLst/>
            <a:cxnLst/>
            <a:rect l="0" t="0" r="0" b="0"/>
            <a:pathLst>
              <a:path w="258962" h="178595">
                <a:moveTo>
                  <a:pt x="0" y="0"/>
                </a:moveTo>
                <a:lnTo>
                  <a:pt x="0" y="8930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53578"/>
                </a:lnTo>
                <a:lnTo>
                  <a:pt x="62507" y="62508"/>
                </a:lnTo>
                <a:lnTo>
                  <a:pt x="80367" y="80367"/>
                </a:lnTo>
                <a:lnTo>
                  <a:pt x="98226" y="89297"/>
                </a:lnTo>
                <a:lnTo>
                  <a:pt x="116086" y="107157"/>
                </a:lnTo>
                <a:lnTo>
                  <a:pt x="133945" y="116086"/>
                </a:lnTo>
                <a:lnTo>
                  <a:pt x="151804" y="133946"/>
                </a:lnTo>
                <a:lnTo>
                  <a:pt x="169664" y="142875"/>
                </a:lnTo>
                <a:lnTo>
                  <a:pt x="187523" y="151805"/>
                </a:lnTo>
                <a:lnTo>
                  <a:pt x="205382" y="160735"/>
                </a:lnTo>
                <a:lnTo>
                  <a:pt x="214312" y="169664"/>
                </a:lnTo>
                <a:lnTo>
                  <a:pt x="232172" y="169664"/>
                </a:lnTo>
                <a:lnTo>
                  <a:pt x="241101" y="178594"/>
                </a:lnTo>
                <a:lnTo>
                  <a:pt x="241101" y="178594"/>
                </a:lnTo>
                <a:lnTo>
                  <a:pt x="250031" y="178594"/>
                </a:lnTo>
                <a:lnTo>
                  <a:pt x="258961" y="178594"/>
                </a:lnTo>
                <a:lnTo>
                  <a:pt x="258961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750719" y="3759398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4" y="17859"/>
                </a:lnTo>
                <a:lnTo>
                  <a:pt x="151804" y="26789"/>
                </a:lnTo>
                <a:lnTo>
                  <a:pt x="133945" y="35719"/>
                </a:lnTo>
                <a:lnTo>
                  <a:pt x="125015" y="53578"/>
                </a:lnTo>
                <a:lnTo>
                  <a:pt x="107156" y="62508"/>
                </a:lnTo>
                <a:lnTo>
                  <a:pt x="98226" y="80367"/>
                </a:lnTo>
                <a:lnTo>
                  <a:pt x="80367" y="98227"/>
                </a:lnTo>
                <a:lnTo>
                  <a:pt x="71437" y="107156"/>
                </a:lnTo>
                <a:lnTo>
                  <a:pt x="53578" y="125016"/>
                </a:lnTo>
                <a:lnTo>
                  <a:pt x="44648" y="133945"/>
                </a:lnTo>
                <a:lnTo>
                  <a:pt x="26789" y="151805"/>
                </a:lnTo>
                <a:lnTo>
                  <a:pt x="17859" y="160734"/>
                </a:lnTo>
                <a:lnTo>
                  <a:pt x="8929" y="16966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973961" y="3786187"/>
            <a:ext cx="339329" cy="660798"/>
          </a:xfrm>
          <a:custGeom>
            <a:avLst/>
            <a:gdLst/>
            <a:ahLst/>
            <a:cxnLst/>
            <a:rect l="0" t="0" r="0" b="0"/>
            <a:pathLst>
              <a:path w="339329" h="66079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35719"/>
                </a:lnTo>
                <a:lnTo>
                  <a:pt x="35719" y="44649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89297"/>
                </a:lnTo>
                <a:lnTo>
                  <a:pt x="44648" y="98227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7" y="125016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25016" y="133945"/>
                </a:lnTo>
                <a:lnTo>
                  <a:pt x="142875" y="125016"/>
                </a:lnTo>
                <a:lnTo>
                  <a:pt x="160734" y="125016"/>
                </a:lnTo>
                <a:lnTo>
                  <a:pt x="169664" y="116086"/>
                </a:lnTo>
                <a:lnTo>
                  <a:pt x="196453" y="107156"/>
                </a:lnTo>
                <a:lnTo>
                  <a:pt x="214312" y="98227"/>
                </a:lnTo>
                <a:lnTo>
                  <a:pt x="223242" y="98227"/>
                </a:lnTo>
                <a:lnTo>
                  <a:pt x="241102" y="89297"/>
                </a:lnTo>
                <a:lnTo>
                  <a:pt x="250031" y="80367"/>
                </a:lnTo>
                <a:lnTo>
                  <a:pt x="267891" y="71438"/>
                </a:lnTo>
                <a:lnTo>
                  <a:pt x="276820" y="62508"/>
                </a:lnTo>
                <a:lnTo>
                  <a:pt x="285750" y="53578"/>
                </a:lnTo>
                <a:lnTo>
                  <a:pt x="285750" y="44649"/>
                </a:lnTo>
                <a:lnTo>
                  <a:pt x="294680" y="44649"/>
                </a:lnTo>
                <a:lnTo>
                  <a:pt x="294680" y="35719"/>
                </a:lnTo>
                <a:lnTo>
                  <a:pt x="294680" y="3571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26789"/>
                </a:lnTo>
                <a:lnTo>
                  <a:pt x="303609" y="35719"/>
                </a:lnTo>
                <a:lnTo>
                  <a:pt x="303609" y="44649"/>
                </a:lnTo>
                <a:lnTo>
                  <a:pt x="303609" y="53578"/>
                </a:lnTo>
                <a:lnTo>
                  <a:pt x="303609" y="62508"/>
                </a:lnTo>
                <a:lnTo>
                  <a:pt x="303609" y="80367"/>
                </a:lnTo>
                <a:lnTo>
                  <a:pt x="303609" y="98227"/>
                </a:lnTo>
                <a:lnTo>
                  <a:pt x="303609" y="107156"/>
                </a:lnTo>
                <a:lnTo>
                  <a:pt x="303609" y="133945"/>
                </a:lnTo>
                <a:lnTo>
                  <a:pt x="312539" y="151805"/>
                </a:lnTo>
                <a:lnTo>
                  <a:pt x="312539" y="178594"/>
                </a:lnTo>
                <a:lnTo>
                  <a:pt x="312539" y="196453"/>
                </a:lnTo>
                <a:lnTo>
                  <a:pt x="312539" y="223242"/>
                </a:lnTo>
                <a:lnTo>
                  <a:pt x="321469" y="250031"/>
                </a:lnTo>
                <a:lnTo>
                  <a:pt x="321469" y="276820"/>
                </a:lnTo>
                <a:lnTo>
                  <a:pt x="330398" y="303609"/>
                </a:lnTo>
                <a:lnTo>
                  <a:pt x="330398" y="330399"/>
                </a:lnTo>
                <a:lnTo>
                  <a:pt x="339328" y="357188"/>
                </a:lnTo>
                <a:lnTo>
                  <a:pt x="339328" y="383977"/>
                </a:lnTo>
                <a:lnTo>
                  <a:pt x="339328" y="410766"/>
                </a:lnTo>
                <a:lnTo>
                  <a:pt x="339328" y="437555"/>
                </a:lnTo>
                <a:lnTo>
                  <a:pt x="330398" y="464344"/>
                </a:lnTo>
                <a:lnTo>
                  <a:pt x="330398" y="491133"/>
                </a:lnTo>
                <a:lnTo>
                  <a:pt x="321469" y="517922"/>
                </a:lnTo>
                <a:lnTo>
                  <a:pt x="321469" y="535781"/>
                </a:lnTo>
                <a:lnTo>
                  <a:pt x="312539" y="562570"/>
                </a:lnTo>
                <a:lnTo>
                  <a:pt x="294680" y="580430"/>
                </a:lnTo>
                <a:lnTo>
                  <a:pt x="285750" y="598289"/>
                </a:lnTo>
                <a:lnTo>
                  <a:pt x="276820" y="616149"/>
                </a:lnTo>
                <a:lnTo>
                  <a:pt x="258961" y="625078"/>
                </a:lnTo>
                <a:lnTo>
                  <a:pt x="250031" y="634008"/>
                </a:lnTo>
                <a:lnTo>
                  <a:pt x="232172" y="642938"/>
                </a:lnTo>
                <a:lnTo>
                  <a:pt x="214312" y="651867"/>
                </a:lnTo>
                <a:lnTo>
                  <a:pt x="196453" y="660797"/>
                </a:lnTo>
                <a:lnTo>
                  <a:pt x="187523" y="660797"/>
                </a:lnTo>
                <a:lnTo>
                  <a:pt x="169664" y="660797"/>
                </a:lnTo>
                <a:lnTo>
                  <a:pt x="151805" y="651867"/>
                </a:lnTo>
                <a:lnTo>
                  <a:pt x="133945" y="651867"/>
                </a:lnTo>
                <a:lnTo>
                  <a:pt x="116086" y="642938"/>
                </a:lnTo>
                <a:lnTo>
                  <a:pt x="98227" y="634008"/>
                </a:lnTo>
                <a:lnTo>
                  <a:pt x="80367" y="625078"/>
                </a:lnTo>
                <a:lnTo>
                  <a:pt x="62508" y="616149"/>
                </a:lnTo>
                <a:lnTo>
                  <a:pt x="53578" y="607219"/>
                </a:lnTo>
                <a:lnTo>
                  <a:pt x="35719" y="589359"/>
                </a:lnTo>
                <a:lnTo>
                  <a:pt x="26789" y="580430"/>
                </a:lnTo>
                <a:lnTo>
                  <a:pt x="17859" y="562570"/>
                </a:lnTo>
                <a:lnTo>
                  <a:pt x="0" y="553641"/>
                </a:lnTo>
                <a:lnTo>
                  <a:pt x="0" y="5536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456164" y="3795117"/>
            <a:ext cx="1026915" cy="562571"/>
          </a:xfrm>
          <a:custGeom>
            <a:avLst/>
            <a:gdLst/>
            <a:ahLst/>
            <a:cxnLst/>
            <a:rect l="0" t="0" r="0" b="0"/>
            <a:pathLst>
              <a:path w="1026915" h="562571">
                <a:moveTo>
                  <a:pt x="169664" y="71437"/>
                </a:move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0734" y="62508"/>
                </a:lnTo>
                <a:lnTo>
                  <a:pt x="151805" y="6250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07156" y="71437"/>
                </a:lnTo>
                <a:lnTo>
                  <a:pt x="89297" y="71437"/>
                </a:lnTo>
                <a:lnTo>
                  <a:pt x="80367" y="80367"/>
                </a:lnTo>
                <a:lnTo>
                  <a:pt x="62508" y="80367"/>
                </a:lnTo>
                <a:lnTo>
                  <a:pt x="44649" y="89297"/>
                </a:lnTo>
                <a:lnTo>
                  <a:pt x="35719" y="89297"/>
                </a:lnTo>
                <a:lnTo>
                  <a:pt x="26789" y="98226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44649" y="169664"/>
                </a:lnTo>
                <a:lnTo>
                  <a:pt x="53578" y="178594"/>
                </a:lnTo>
                <a:lnTo>
                  <a:pt x="71438" y="17859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51805" y="169664"/>
                </a:lnTo>
                <a:lnTo>
                  <a:pt x="169664" y="160734"/>
                </a:lnTo>
                <a:lnTo>
                  <a:pt x="178594" y="151804"/>
                </a:lnTo>
                <a:lnTo>
                  <a:pt x="187524" y="142875"/>
                </a:lnTo>
                <a:lnTo>
                  <a:pt x="205383" y="133945"/>
                </a:lnTo>
                <a:lnTo>
                  <a:pt x="214313" y="125015"/>
                </a:lnTo>
                <a:lnTo>
                  <a:pt x="223242" y="125015"/>
                </a:lnTo>
                <a:lnTo>
                  <a:pt x="223242" y="116086"/>
                </a:lnTo>
                <a:lnTo>
                  <a:pt x="223242" y="107156"/>
                </a:lnTo>
                <a:lnTo>
                  <a:pt x="232172" y="10715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23242" y="98226"/>
                </a:lnTo>
                <a:lnTo>
                  <a:pt x="223242" y="107156"/>
                </a:lnTo>
                <a:lnTo>
                  <a:pt x="223242" y="116086"/>
                </a:lnTo>
                <a:lnTo>
                  <a:pt x="223242" y="133945"/>
                </a:lnTo>
                <a:lnTo>
                  <a:pt x="223242" y="142875"/>
                </a:lnTo>
                <a:lnTo>
                  <a:pt x="223242" y="160734"/>
                </a:lnTo>
                <a:lnTo>
                  <a:pt x="223242" y="178594"/>
                </a:lnTo>
                <a:lnTo>
                  <a:pt x="223242" y="196453"/>
                </a:lnTo>
                <a:lnTo>
                  <a:pt x="232172" y="223242"/>
                </a:lnTo>
                <a:lnTo>
                  <a:pt x="232172" y="241101"/>
                </a:lnTo>
                <a:lnTo>
                  <a:pt x="241102" y="267890"/>
                </a:lnTo>
                <a:lnTo>
                  <a:pt x="241102" y="285750"/>
                </a:lnTo>
                <a:lnTo>
                  <a:pt x="250031" y="312539"/>
                </a:lnTo>
                <a:lnTo>
                  <a:pt x="250031" y="339328"/>
                </a:lnTo>
                <a:lnTo>
                  <a:pt x="250031" y="366117"/>
                </a:lnTo>
                <a:lnTo>
                  <a:pt x="258961" y="383976"/>
                </a:lnTo>
                <a:lnTo>
                  <a:pt x="258961" y="410765"/>
                </a:lnTo>
                <a:lnTo>
                  <a:pt x="258961" y="428625"/>
                </a:lnTo>
                <a:lnTo>
                  <a:pt x="258961" y="446484"/>
                </a:lnTo>
                <a:lnTo>
                  <a:pt x="258961" y="464344"/>
                </a:lnTo>
                <a:lnTo>
                  <a:pt x="258961" y="482203"/>
                </a:lnTo>
                <a:lnTo>
                  <a:pt x="258961" y="500062"/>
                </a:lnTo>
                <a:lnTo>
                  <a:pt x="258961" y="517922"/>
                </a:lnTo>
                <a:lnTo>
                  <a:pt x="258961" y="526851"/>
                </a:lnTo>
                <a:lnTo>
                  <a:pt x="250031" y="544711"/>
                </a:lnTo>
                <a:lnTo>
                  <a:pt x="241102" y="553640"/>
                </a:lnTo>
                <a:lnTo>
                  <a:pt x="232172" y="562570"/>
                </a:lnTo>
                <a:lnTo>
                  <a:pt x="223242" y="562570"/>
                </a:lnTo>
                <a:lnTo>
                  <a:pt x="214313" y="562570"/>
                </a:lnTo>
                <a:lnTo>
                  <a:pt x="196453" y="562570"/>
                </a:lnTo>
                <a:lnTo>
                  <a:pt x="187524" y="562570"/>
                </a:lnTo>
                <a:lnTo>
                  <a:pt x="178594" y="553640"/>
                </a:lnTo>
                <a:lnTo>
                  <a:pt x="169664" y="544711"/>
                </a:lnTo>
                <a:lnTo>
                  <a:pt x="151805" y="526851"/>
                </a:lnTo>
                <a:lnTo>
                  <a:pt x="142875" y="508992"/>
                </a:lnTo>
                <a:lnTo>
                  <a:pt x="133945" y="491133"/>
                </a:lnTo>
                <a:lnTo>
                  <a:pt x="125016" y="473273"/>
                </a:lnTo>
                <a:lnTo>
                  <a:pt x="116086" y="455414"/>
                </a:lnTo>
                <a:lnTo>
                  <a:pt x="107156" y="437554"/>
                </a:lnTo>
                <a:lnTo>
                  <a:pt x="107156" y="410765"/>
                </a:lnTo>
                <a:lnTo>
                  <a:pt x="107156" y="392906"/>
                </a:lnTo>
                <a:lnTo>
                  <a:pt x="107156" y="375047"/>
                </a:lnTo>
                <a:lnTo>
                  <a:pt x="107156" y="357187"/>
                </a:lnTo>
                <a:lnTo>
                  <a:pt x="116086" y="348258"/>
                </a:lnTo>
                <a:lnTo>
                  <a:pt x="125016" y="330398"/>
                </a:lnTo>
                <a:lnTo>
                  <a:pt x="133945" y="312539"/>
                </a:lnTo>
                <a:lnTo>
                  <a:pt x="151805" y="303609"/>
                </a:lnTo>
                <a:lnTo>
                  <a:pt x="169664" y="294679"/>
                </a:lnTo>
                <a:lnTo>
                  <a:pt x="187524" y="276820"/>
                </a:lnTo>
                <a:lnTo>
                  <a:pt x="205383" y="267890"/>
                </a:lnTo>
                <a:lnTo>
                  <a:pt x="223242" y="258961"/>
                </a:lnTo>
                <a:lnTo>
                  <a:pt x="250031" y="250031"/>
                </a:lnTo>
                <a:lnTo>
                  <a:pt x="276820" y="241101"/>
                </a:lnTo>
                <a:lnTo>
                  <a:pt x="294680" y="232172"/>
                </a:lnTo>
                <a:lnTo>
                  <a:pt x="321469" y="223242"/>
                </a:lnTo>
                <a:lnTo>
                  <a:pt x="348258" y="223242"/>
                </a:lnTo>
                <a:lnTo>
                  <a:pt x="375047" y="214312"/>
                </a:lnTo>
                <a:lnTo>
                  <a:pt x="392906" y="205383"/>
                </a:lnTo>
                <a:lnTo>
                  <a:pt x="419695" y="196453"/>
                </a:lnTo>
                <a:lnTo>
                  <a:pt x="446484" y="187523"/>
                </a:lnTo>
                <a:lnTo>
                  <a:pt x="464344" y="178594"/>
                </a:lnTo>
                <a:lnTo>
                  <a:pt x="482203" y="169664"/>
                </a:lnTo>
                <a:lnTo>
                  <a:pt x="500063" y="151804"/>
                </a:lnTo>
                <a:lnTo>
                  <a:pt x="517922" y="142875"/>
                </a:lnTo>
                <a:lnTo>
                  <a:pt x="526852" y="133945"/>
                </a:lnTo>
                <a:lnTo>
                  <a:pt x="535781" y="116086"/>
                </a:lnTo>
                <a:lnTo>
                  <a:pt x="544711" y="107156"/>
                </a:lnTo>
                <a:lnTo>
                  <a:pt x="544711" y="89297"/>
                </a:lnTo>
                <a:lnTo>
                  <a:pt x="553641" y="80367"/>
                </a:lnTo>
                <a:lnTo>
                  <a:pt x="553641" y="62508"/>
                </a:lnTo>
                <a:lnTo>
                  <a:pt x="544711" y="53578"/>
                </a:lnTo>
                <a:lnTo>
                  <a:pt x="544711" y="44648"/>
                </a:lnTo>
                <a:lnTo>
                  <a:pt x="535781" y="35719"/>
                </a:lnTo>
                <a:lnTo>
                  <a:pt x="535781" y="26789"/>
                </a:lnTo>
                <a:lnTo>
                  <a:pt x="526852" y="17859"/>
                </a:lnTo>
                <a:lnTo>
                  <a:pt x="517922" y="8929"/>
                </a:lnTo>
                <a:lnTo>
                  <a:pt x="508992" y="8929"/>
                </a:lnTo>
                <a:lnTo>
                  <a:pt x="500063" y="8929"/>
                </a:lnTo>
                <a:lnTo>
                  <a:pt x="491133" y="8929"/>
                </a:lnTo>
                <a:lnTo>
                  <a:pt x="482203" y="8929"/>
                </a:lnTo>
                <a:lnTo>
                  <a:pt x="473274" y="8929"/>
                </a:lnTo>
                <a:lnTo>
                  <a:pt x="464344" y="17859"/>
                </a:lnTo>
                <a:lnTo>
                  <a:pt x="446484" y="26789"/>
                </a:lnTo>
                <a:lnTo>
                  <a:pt x="437555" y="35719"/>
                </a:lnTo>
                <a:lnTo>
                  <a:pt x="428625" y="44648"/>
                </a:lnTo>
                <a:lnTo>
                  <a:pt x="428625" y="62508"/>
                </a:lnTo>
                <a:lnTo>
                  <a:pt x="419695" y="71437"/>
                </a:lnTo>
                <a:lnTo>
                  <a:pt x="410766" y="80367"/>
                </a:lnTo>
                <a:lnTo>
                  <a:pt x="410766" y="98226"/>
                </a:lnTo>
                <a:lnTo>
                  <a:pt x="410766" y="107156"/>
                </a:lnTo>
                <a:lnTo>
                  <a:pt x="410766" y="116086"/>
                </a:lnTo>
                <a:lnTo>
                  <a:pt x="419695" y="133945"/>
                </a:lnTo>
                <a:lnTo>
                  <a:pt x="428625" y="142875"/>
                </a:lnTo>
                <a:lnTo>
                  <a:pt x="428625" y="151804"/>
                </a:lnTo>
                <a:lnTo>
                  <a:pt x="437555" y="160734"/>
                </a:lnTo>
                <a:lnTo>
                  <a:pt x="455414" y="169664"/>
                </a:lnTo>
                <a:lnTo>
                  <a:pt x="464344" y="178594"/>
                </a:lnTo>
                <a:lnTo>
                  <a:pt x="482203" y="178594"/>
                </a:lnTo>
                <a:lnTo>
                  <a:pt x="491133" y="187523"/>
                </a:lnTo>
                <a:lnTo>
                  <a:pt x="508992" y="187523"/>
                </a:lnTo>
                <a:lnTo>
                  <a:pt x="526852" y="187523"/>
                </a:lnTo>
                <a:lnTo>
                  <a:pt x="544711" y="187523"/>
                </a:lnTo>
                <a:lnTo>
                  <a:pt x="562570" y="187523"/>
                </a:lnTo>
                <a:lnTo>
                  <a:pt x="580430" y="187523"/>
                </a:lnTo>
                <a:lnTo>
                  <a:pt x="589359" y="178594"/>
                </a:lnTo>
                <a:lnTo>
                  <a:pt x="607219" y="178594"/>
                </a:lnTo>
                <a:lnTo>
                  <a:pt x="625078" y="169664"/>
                </a:lnTo>
                <a:lnTo>
                  <a:pt x="634008" y="160734"/>
                </a:lnTo>
                <a:lnTo>
                  <a:pt x="642938" y="142875"/>
                </a:lnTo>
                <a:lnTo>
                  <a:pt x="651867" y="133945"/>
                </a:lnTo>
                <a:lnTo>
                  <a:pt x="660797" y="125015"/>
                </a:lnTo>
                <a:lnTo>
                  <a:pt x="669727" y="107156"/>
                </a:lnTo>
                <a:lnTo>
                  <a:pt x="669727" y="98226"/>
                </a:lnTo>
                <a:lnTo>
                  <a:pt x="678656" y="80367"/>
                </a:lnTo>
                <a:lnTo>
                  <a:pt x="678656" y="71437"/>
                </a:lnTo>
                <a:lnTo>
                  <a:pt x="678656" y="62508"/>
                </a:lnTo>
                <a:lnTo>
                  <a:pt x="678656" y="53578"/>
                </a:lnTo>
                <a:lnTo>
                  <a:pt x="678656" y="44648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35719"/>
                </a:lnTo>
                <a:lnTo>
                  <a:pt x="669727" y="44648"/>
                </a:lnTo>
                <a:lnTo>
                  <a:pt x="669727" y="44648"/>
                </a:lnTo>
                <a:lnTo>
                  <a:pt x="669727" y="53578"/>
                </a:lnTo>
                <a:lnTo>
                  <a:pt x="669727" y="62508"/>
                </a:lnTo>
                <a:lnTo>
                  <a:pt x="669727" y="71437"/>
                </a:lnTo>
                <a:lnTo>
                  <a:pt x="669727" y="89297"/>
                </a:lnTo>
                <a:lnTo>
                  <a:pt x="669727" y="98226"/>
                </a:lnTo>
                <a:lnTo>
                  <a:pt x="669727" y="107156"/>
                </a:lnTo>
                <a:lnTo>
                  <a:pt x="669727" y="116086"/>
                </a:lnTo>
                <a:lnTo>
                  <a:pt x="669727" y="125015"/>
                </a:lnTo>
                <a:lnTo>
                  <a:pt x="669727" y="12501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69727" y="133945"/>
                </a:lnTo>
                <a:lnTo>
                  <a:pt x="678656" y="125015"/>
                </a:lnTo>
                <a:lnTo>
                  <a:pt x="678656" y="107156"/>
                </a:lnTo>
                <a:lnTo>
                  <a:pt x="687586" y="98226"/>
                </a:lnTo>
                <a:lnTo>
                  <a:pt x="696516" y="80367"/>
                </a:lnTo>
                <a:lnTo>
                  <a:pt x="705445" y="71437"/>
                </a:lnTo>
                <a:lnTo>
                  <a:pt x="714375" y="53578"/>
                </a:lnTo>
                <a:lnTo>
                  <a:pt x="723305" y="44648"/>
                </a:lnTo>
                <a:lnTo>
                  <a:pt x="741164" y="26789"/>
                </a:lnTo>
                <a:lnTo>
                  <a:pt x="759024" y="17859"/>
                </a:lnTo>
                <a:lnTo>
                  <a:pt x="767953" y="8929"/>
                </a:lnTo>
                <a:lnTo>
                  <a:pt x="785813" y="0"/>
                </a:lnTo>
                <a:lnTo>
                  <a:pt x="803672" y="0"/>
                </a:lnTo>
                <a:lnTo>
                  <a:pt x="821531" y="0"/>
                </a:lnTo>
                <a:lnTo>
                  <a:pt x="839391" y="0"/>
                </a:lnTo>
                <a:lnTo>
                  <a:pt x="857250" y="0"/>
                </a:lnTo>
                <a:lnTo>
                  <a:pt x="884039" y="8929"/>
                </a:lnTo>
                <a:lnTo>
                  <a:pt x="901899" y="17859"/>
                </a:lnTo>
                <a:lnTo>
                  <a:pt x="919758" y="26789"/>
                </a:lnTo>
                <a:lnTo>
                  <a:pt x="928688" y="44648"/>
                </a:lnTo>
                <a:lnTo>
                  <a:pt x="946547" y="53578"/>
                </a:lnTo>
                <a:lnTo>
                  <a:pt x="964406" y="71437"/>
                </a:lnTo>
                <a:lnTo>
                  <a:pt x="973336" y="89297"/>
                </a:lnTo>
                <a:lnTo>
                  <a:pt x="982266" y="107156"/>
                </a:lnTo>
                <a:lnTo>
                  <a:pt x="991195" y="125015"/>
                </a:lnTo>
                <a:lnTo>
                  <a:pt x="991195" y="142875"/>
                </a:lnTo>
                <a:lnTo>
                  <a:pt x="1000125" y="160734"/>
                </a:lnTo>
                <a:lnTo>
                  <a:pt x="1000125" y="178594"/>
                </a:lnTo>
                <a:lnTo>
                  <a:pt x="1009055" y="196453"/>
                </a:lnTo>
                <a:lnTo>
                  <a:pt x="1009055" y="214312"/>
                </a:lnTo>
                <a:lnTo>
                  <a:pt x="1009055" y="223242"/>
                </a:lnTo>
                <a:lnTo>
                  <a:pt x="1017984" y="241101"/>
                </a:lnTo>
                <a:lnTo>
                  <a:pt x="1017984" y="250031"/>
                </a:lnTo>
                <a:lnTo>
                  <a:pt x="1017984" y="267890"/>
                </a:lnTo>
                <a:lnTo>
                  <a:pt x="1017984" y="276820"/>
                </a:lnTo>
                <a:lnTo>
                  <a:pt x="1017984" y="285750"/>
                </a:lnTo>
                <a:lnTo>
                  <a:pt x="1026914" y="294679"/>
                </a:lnTo>
                <a:lnTo>
                  <a:pt x="1026914" y="303609"/>
                </a:lnTo>
                <a:lnTo>
                  <a:pt x="1026914" y="312539"/>
                </a:lnTo>
                <a:lnTo>
                  <a:pt x="1026914" y="321469"/>
                </a:lnTo>
                <a:lnTo>
                  <a:pt x="1026914" y="339328"/>
                </a:lnTo>
                <a:lnTo>
                  <a:pt x="1026914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12664" y="2714625"/>
            <a:ext cx="446485" cy="35720"/>
          </a:xfrm>
          <a:custGeom>
            <a:avLst/>
            <a:gdLst/>
            <a:ahLst/>
            <a:cxnLst/>
            <a:rect l="0" t="0" r="0" b="0"/>
            <a:pathLst>
              <a:path w="44648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107156" y="35719"/>
                </a:lnTo>
                <a:lnTo>
                  <a:pt x="133945" y="26789"/>
                </a:lnTo>
                <a:lnTo>
                  <a:pt x="160734" y="26789"/>
                </a:lnTo>
                <a:lnTo>
                  <a:pt x="187524" y="26789"/>
                </a:lnTo>
                <a:lnTo>
                  <a:pt x="214313" y="26789"/>
                </a:lnTo>
                <a:lnTo>
                  <a:pt x="241102" y="17859"/>
                </a:lnTo>
                <a:lnTo>
                  <a:pt x="258961" y="17859"/>
                </a:lnTo>
                <a:lnTo>
                  <a:pt x="285750" y="8930"/>
                </a:lnTo>
                <a:lnTo>
                  <a:pt x="303609" y="8930"/>
                </a:lnTo>
                <a:lnTo>
                  <a:pt x="330399" y="8930"/>
                </a:lnTo>
                <a:lnTo>
                  <a:pt x="348258" y="8930"/>
                </a:lnTo>
                <a:lnTo>
                  <a:pt x="375047" y="0"/>
                </a:lnTo>
                <a:lnTo>
                  <a:pt x="392906" y="0"/>
                </a:lnTo>
                <a:lnTo>
                  <a:pt x="410766" y="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44836" y="2750344"/>
            <a:ext cx="44649" cy="383977"/>
          </a:xfrm>
          <a:custGeom>
            <a:avLst/>
            <a:gdLst/>
            <a:ahLst/>
            <a:cxnLst/>
            <a:rect l="0" t="0" r="0" b="0"/>
            <a:pathLst>
              <a:path w="44649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53577"/>
                </a:lnTo>
                <a:lnTo>
                  <a:pt x="17859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35719" y="125015"/>
                </a:lnTo>
                <a:lnTo>
                  <a:pt x="35719" y="151804"/>
                </a:lnTo>
                <a:lnTo>
                  <a:pt x="35719" y="178593"/>
                </a:lnTo>
                <a:lnTo>
                  <a:pt x="35719" y="196452"/>
                </a:lnTo>
                <a:lnTo>
                  <a:pt x="44648" y="223242"/>
                </a:lnTo>
                <a:lnTo>
                  <a:pt x="44648" y="250031"/>
                </a:lnTo>
                <a:lnTo>
                  <a:pt x="44648" y="267890"/>
                </a:lnTo>
                <a:lnTo>
                  <a:pt x="35719" y="285749"/>
                </a:lnTo>
                <a:lnTo>
                  <a:pt x="35719" y="303609"/>
                </a:lnTo>
                <a:lnTo>
                  <a:pt x="35719" y="330398"/>
                </a:lnTo>
                <a:lnTo>
                  <a:pt x="35719" y="339327"/>
                </a:lnTo>
                <a:lnTo>
                  <a:pt x="35719" y="357187"/>
                </a:lnTo>
                <a:lnTo>
                  <a:pt x="35719" y="366117"/>
                </a:lnTo>
                <a:lnTo>
                  <a:pt x="35719" y="375046"/>
                </a:lnTo>
                <a:lnTo>
                  <a:pt x="35719" y="375046"/>
                </a:lnTo>
                <a:lnTo>
                  <a:pt x="44648" y="383976"/>
                </a:lnTo>
                <a:lnTo>
                  <a:pt x="44648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12727" y="2768203"/>
            <a:ext cx="553641" cy="285751"/>
          </a:xfrm>
          <a:custGeom>
            <a:avLst/>
            <a:gdLst/>
            <a:ahLst/>
            <a:cxnLst/>
            <a:rect l="0" t="0" r="0" b="0"/>
            <a:pathLst>
              <a:path w="553641" h="28575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5180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67890"/>
                </a:lnTo>
                <a:lnTo>
                  <a:pt x="0" y="258961"/>
                </a:lnTo>
                <a:lnTo>
                  <a:pt x="8929" y="232172"/>
                </a:lnTo>
                <a:lnTo>
                  <a:pt x="8929" y="214312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8" y="142875"/>
                </a:lnTo>
                <a:lnTo>
                  <a:pt x="44648" y="125015"/>
                </a:lnTo>
                <a:lnTo>
                  <a:pt x="53578" y="10715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89297"/>
                </a:lnTo>
                <a:lnTo>
                  <a:pt x="116086" y="89297"/>
                </a:lnTo>
                <a:lnTo>
                  <a:pt x="125015" y="98226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51804" y="125015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87523" y="151804"/>
                </a:lnTo>
                <a:lnTo>
                  <a:pt x="187523" y="169664"/>
                </a:lnTo>
                <a:lnTo>
                  <a:pt x="196453" y="178593"/>
                </a:lnTo>
                <a:lnTo>
                  <a:pt x="205382" y="196453"/>
                </a:lnTo>
                <a:lnTo>
                  <a:pt x="214312" y="205383"/>
                </a:lnTo>
                <a:lnTo>
                  <a:pt x="223242" y="214312"/>
                </a:lnTo>
                <a:lnTo>
                  <a:pt x="232171" y="232172"/>
                </a:lnTo>
                <a:lnTo>
                  <a:pt x="241101" y="232172"/>
                </a:lnTo>
                <a:lnTo>
                  <a:pt x="250031" y="250031"/>
                </a:lnTo>
                <a:lnTo>
                  <a:pt x="267890" y="258961"/>
                </a:lnTo>
                <a:lnTo>
                  <a:pt x="276820" y="258961"/>
                </a:lnTo>
                <a:lnTo>
                  <a:pt x="294679" y="267890"/>
                </a:lnTo>
                <a:lnTo>
                  <a:pt x="312539" y="267890"/>
                </a:lnTo>
                <a:lnTo>
                  <a:pt x="330398" y="267890"/>
                </a:lnTo>
                <a:lnTo>
                  <a:pt x="348257" y="267890"/>
                </a:lnTo>
                <a:lnTo>
                  <a:pt x="366117" y="258961"/>
                </a:lnTo>
                <a:lnTo>
                  <a:pt x="392906" y="258961"/>
                </a:lnTo>
                <a:lnTo>
                  <a:pt x="410765" y="250031"/>
                </a:lnTo>
                <a:lnTo>
                  <a:pt x="428625" y="241101"/>
                </a:lnTo>
                <a:lnTo>
                  <a:pt x="446484" y="232172"/>
                </a:lnTo>
                <a:lnTo>
                  <a:pt x="464343" y="214312"/>
                </a:lnTo>
                <a:lnTo>
                  <a:pt x="482203" y="205383"/>
                </a:lnTo>
                <a:lnTo>
                  <a:pt x="491132" y="196453"/>
                </a:lnTo>
                <a:lnTo>
                  <a:pt x="500062" y="178593"/>
                </a:lnTo>
                <a:lnTo>
                  <a:pt x="500062" y="169664"/>
                </a:lnTo>
                <a:lnTo>
                  <a:pt x="508992" y="151804"/>
                </a:lnTo>
                <a:lnTo>
                  <a:pt x="508992" y="142875"/>
                </a:lnTo>
                <a:lnTo>
                  <a:pt x="517921" y="133945"/>
                </a:lnTo>
                <a:lnTo>
                  <a:pt x="517921" y="125015"/>
                </a:lnTo>
                <a:lnTo>
                  <a:pt x="508992" y="125015"/>
                </a:lnTo>
                <a:lnTo>
                  <a:pt x="508992" y="116086"/>
                </a:lnTo>
                <a:lnTo>
                  <a:pt x="500062" y="107156"/>
                </a:lnTo>
                <a:lnTo>
                  <a:pt x="500062" y="98226"/>
                </a:lnTo>
                <a:lnTo>
                  <a:pt x="491132" y="98226"/>
                </a:lnTo>
                <a:lnTo>
                  <a:pt x="482203" y="98226"/>
                </a:lnTo>
                <a:lnTo>
                  <a:pt x="464343" y="98226"/>
                </a:lnTo>
                <a:lnTo>
                  <a:pt x="455414" y="98226"/>
                </a:lnTo>
                <a:lnTo>
                  <a:pt x="446484" y="98226"/>
                </a:lnTo>
                <a:lnTo>
                  <a:pt x="437554" y="107156"/>
                </a:lnTo>
                <a:lnTo>
                  <a:pt x="419695" y="116086"/>
                </a:lnTo>
                <a:lnTo>
                  <a:pt x="401836" y="125015"/>
                </a:lnTo>
                <a:lnTo>
                  <a:pt x="392906" y="142875"/>
                </a:lnTo>
                <a:lnTo>
                  <a:pt x="383976" y="151804"/>
                </a:lnTo>
                <a:lnTo>
                  <a:pt x="375046" y="169664"/>
                </a:lnTo>
                <a:lnTo>
                  <a:pt x="375046" y="187523"/>
                </a:lnTo>
                <a:lnTo>
                  <a:pt x="366117" y="196453"/>
                </a:lnTo>
                <a:lnTo>
                  <a:pt x="375046" y="214312"/>
                </a:lnTo>
                <a:lnTo>
                  <a:pt x="375046" y="223242"/>
                </a:lnTo>
                <a:lnTo>
                  <a:pt x="383976" y="232172"/>
                </a:lnTo>
                <a:lnTo>
                  <a:pt x="401836" y="250031"/>
                </a:lnTo>
                <a:lnTo>
                  <a:pt x="419695" y="258961"/>
                </a:lnTo>
                <a:lnTo>
                  <a:pt x="437554" y="258961"/>
                </a:lnTo>
                <a:lnTo>
                  <a:pt x="455414" y="267890"/>
                </a:lnTo>
                <a:lnTo>
                  <a:pt x="473273" y="267890"/>
                </a:lnTo>
                <a:lnTo>
                  <a:pt x="500062" y="267890"/>
                </a:lnTo>
                <a:lnTo>
                  <a:pt x="517921" y="267890"/>
                </a:lnTo>
                <a:lnTo>
                  <a:pt x="553640" y="267890"/>
                </a:lnTo>
                <a:lnTo>
                  <a:pt x="55364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21781" y="2839640"/>
            <a:ext cx="357189" cy="232173"/>
          </a:xfrm>
          <a:custGeom>
            <a:avLst/>
            <a:gdLst/>
            <a:ahLst/>
            <a:cxnLst/>
            <a:rect l="0" t="0" r="0" b="0"/>
            <a:pathLst>
              <a:path w="357189" h="232173">
                <a:moveTo>
                  <a:pt x="187524" y="44649"/>
                </a:moveTo>
                <a:lnTo>
                  <a:pt x="187524" y="35719"/>
                </a:lnTo>
                <a:lnTo>
                  <a:pt x="187524" y="2678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89297" y="17860"/>
                </a:lnTo>
                <a:lnTo>
                  <a:pt x="71438" y="35719"/>
                </a:lnTo>
                <a:lnTo>
                  <a:pt x="53578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17860" y="9822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17860" y="187524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62508" y="205383"/>
                </a:lnTo>
                <a:lnTo>
                  <a:pt x="80367" y="205383"/>
                </a:lnTo>
                <a:lnTo>
                  <a:pt x="98227" y="205383"/>
                </a:lnTo>
                <a:lnTo>
                  <a:pt x="116086" y="196453"/>
                </a:lnTo>
                <a:lnTo>
                  <a:pt x="133946" y="196453"/>
                </a:lnTo>
                <a:lnTo>
                  <a:pt x="151805" y="187524"/>
                </a:lnTo>
                <a:lnTo>
                  <a:pt x="169664" y="169664"/>
                </a:lnTo>
                <a:lnTo>
                  <a:pt x="178594" y="160735"/>
                </a:lnTo>
                <a:lnTo>
                  <a:pt x="196453" y="151805"/>
                </a:lnTo>
                <a:lnTo>
                  <a:pt x="205383" y="133946"/>
                </a:lnTo>
                <a:lnTo>
                  <a:pt x="223242" y="116086"/>
                </a:lnTo>
                <a:lnTo>
                  <a:pt x="232172" y="107156"/>
                </a:lnTo>
                <a:lnTo>
                  <a:pt x="241102" y="89297"/>
                </a:lnTo>
                <a:lnTo>
                  <a:pt x="241102" y="80367"/>
                </a:lnTo>
                <a:lnTo>
                  <a:pt x="241102" y="7143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44649"/>
                </a:lnTo>
                <a:lnTo>
                  <a:pt x="24110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44649"/>
                </a:lnTo>
                <a:lnTo>
                  <a:pt x="232172" y="53578"/>
                </a:lnTo>
                <a:lnTo>
                  <a:pt x="223242" y="71438"/>
                </a:lnTo>
                <a:lnTo>
                  <a:pt x="223242" y="80367"/>
                </a:lnTo>
                <a:lnTo>
                  <a:pt x="223242" y="98227"/>
                </a:lnTo>
                <a:lnTo>
                  <a:pt x="232172" y="116086"/>
                </a:lnTo>
                <a:lnTo>
                  <a:pt x="232172" y="133946"/>
                </a:lnTo>
                <a:lnTo>
                  <a:pt x="232172" y="160735"/>
                </a:lnTo>
                <a:lnTo>
                  <a:pt x="241102" y="169664"/>
                </a:lnTo>
                <a:lnTo>
                  <a:pt x="250032" y="187524"/>
                </a:lnTo>
                <a:lnTo>
                  <a:pt x="258961" y="196453"/>
                </a:lnTo>
                <a:lnTo>
                  <a:pt x="267891" y="214313"/>
                </a:lnTo>
                <a:lnTo>
                  <a:pt x="285750" y="214313"/>
                </a:lnTo>
                <a:lnTo>
                  <a:pt x="294680" y="223242"/>
                </a:lnTo>
                <a:lnTo>
                  <a:pt x="303610" y="232172"/>
                </a:lnTo>
                <a:lnTo>
                  <a:pt x="321469" y="232172"/>
                </a:lnTo>
                <a:lnTo>
                  <a:pt x="330399" y="232172"/>
                </a:lnTo>
                <a:lnTo>
                  <a:pt x="357188" y="232172"/>
                </a:lnTo>
                <a:lnTo>
                  <a:pt x="357188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23617" y="2750344"/>
            <a:ext cx="223243" cy="357188"/>
          </a:xfrm>
          <a:custGeom>
            <a:avLst/>
            <a:gdLst/>
            <a:ahLst/>
            <a:cxnLst/>
            <a:rect l="0" t="0" r="0" b="0"/>
            <a:pathLst>
              <a:path w="223243" h="35718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62507"/>
                </a:lnTo>
                <a:lnTo>
                  <a:pt x="0" y="80367"/>
                </a:lnTo>
                <a:lnTo>
                  <a:pt x="0" y="116085"/>
                </a:lnTo>
                <a:lnTo>
                  <a:pt x="0" y="142874"/>
                </a:lnTo>
                <a:lnTo>
                  <a:pt x="0" y="169663"/>
                </a:lnTo>
                <a:lnTo>
                  <a:pt x="0" y="196452"/>
                </a:lnTo>
                <a:lnTo>
                  <a:pt x="0" y="223242"/>
                </a:lnTo>
                <a:lnTo>
                  <a:pt x="8930" y="250031"/>
                </a:lnTo>
                <a:lnTo>
                  <a:pt x="8930" y="267890"/>
                </a:lnTo>
                <a:lnTo>
                  <a:pt x="17860" y="285749"/>
                </a:lnTo>
                <a:lnTo>
                  <a:pt x="17860" y="303609"/>
                </a:lnTo>
                <a:lnTo>
                  <a:pt x="26789" y="312538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0398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9327"/>
                </a:lnTo>
                <a:lnTo>
                  <a:pt x="35719" y="330398"/>
                </a:lnTo>
                <a:lnTo>
                  <a:pt x="35719" y="321468"/>
                </a:lnTo>
                <a:lnTo>
                  <a:pt x="35719" y="303609"/>
                </a:lnTo>
                <a:lnTo>
                  <a:pt x="44649" y="285749"/>
                </a:lnTo>
                <a:lnTo>
                  <a:pt x="44649" y="258960"/>
                </a:lnTo>
                <a:lnTo>
                  <a:pt x="53578" y="241101"/>
                </a:lnTo>
                <a:lnTo>
                  <a:pt x="53578" y="223242"/>
                </a:lnTo>
                <a:lnTo>
                  <a:pt x="62508" y="214312"/>
                </a:lnTo>
                <a:lnTo>
                  <a:pt x="71438" y="196452"/>
                </a:lnTo>
                <a:lnTo>
                  <a:pt x="80367" y="196452"/>
                </a:lnTo>
                <a:lnTo>
                  <a:pt x="89297" y="187523"/>
                </a:lnTo>
                <a:lnTo>
                  <a:pt x="98227" y="178593"/>
                </a:lnTo>
                <a:lnTo>
                  <a:pt x="107156" y="178593"/>
                </a:lnTo>
                <a:lnTo>
                  <a:pt x="116086" y="169663"/>
                </a:lnTo>
                <a:lnTo>
                  <a:pt x="125016" y="169663"/>
                </a:lnTo>
                <a:lnTo>
                  <a:pt x="133946" y="169663"/>
                </a:lnTo>
                <a:lnTo>
                  <a:pt x="151805" y="169663"/>
                </a:lnTo>
                <a:lnTo>
                  <a:pt x="160735" y="178593"/>
                </a:lnTo>
                <a:lnTo>
                  <a:pt x="169664" y="187523"/>
                </a:lnTo>
                <a:lnTo>
                  <a:pt x="187524" y="187523"/>
                </a:lnTo>
                <a:lnTo>
                  <a:pt x="196453" y="196452"/>
                </a:lnTo>
                <a:lnTo>
                  <a:pt x="205383" y="205382"/>
                </a:lnTo>
                <a:lnTo>
                  <a:pt x="214313" y="223242"/>
                </a:lnTo>
                <a:lnTo>
                  <a:pt x="214313" y="232171"/>
                </a:lnTo>
                <a:lnTo>
                  <a:pt x="223242" y="241101"/>
                </a:lnTo>
                <a:lnTo>
                  <a:pt x="223242" y="258960"/>
                </a:lnTo>
                <a:lnTo>
                  <a:pt x="223242" y="267890"/>
                </a:lnTo>
                <a:lnTo>
                  <a:pt x="214313" y="285749"/>
                </a:lnTo>
                <a:lnTo>
                  <a:pt x="205383" y="294679"/>
                </a:lnTo>
                <a:lnTo>
                  <a:pt x="196453" y="303609"/>
                </a:lnTo>
                <a:lnTo>
                  <a:pt x="187524" y="321468"/>
                </a:lnTo>
                <a:lnTo>
                  <a:pt x="178594" y="330398"/>
                </a:lnTo>
                <a:lnTo>
                  <a:pt x="160735" y="330398"/>
                </a:lnTo>
                <a:lnTo>
                  <a:pt x="142875" y="339327"/>
                </a:lnTo>
                <a:lnTo>
                  <a:pt x="133946" y="348257"/>
                </a:lnTo>
                <a:lnTo>
                  <a:pt x="107156" y="348257"/>
                </a:lnTo>
                <a:lnTo>
                  <a:pt x="98227" y="348257"/>
                </a:lnTo>
                <a:lnTo>
                  <a:pt x="80367" y="357187"/>
                </a:lnTo>
                <a:lnTo>
                  <a:pt x="62508" y="357187"/>
                </a:lnTo>
                <a:lnTo>
                  <a:pt x="53578" y="357187"/>
                </a:lnTo>
                <a:lnTo>
                  <a:pt x="35719" y="348257"/>
                </a:lnTo>
                <a:lnTo>
                  <a:pt x="35719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71875" y="2946796"/>
            <a:ext cx="8931" cy="187525"/>
          </a:xfrm>
          <a:custGeom>
            <a:avLst/>
            <a:gdLst/>
            <a:ahLst/>
            <a:cxnLst/>
            <a:rect l="0" t="0" r="0" b="0"/>
            <a:pathLst>
              <a:path w="8931" h="18752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5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52242" y="2643188"/>
            <a:ext cx="80368" cy="464344"/>
          </a:xfrm>
          <a:custGeom>
            <a:avLst/>
            <a:gdLst/>
            <a:ahLst/>
            <a:cxnLst/>
            <a:rect l="0" t="0" r="0" b="0"/>
            <a:pathLst>
              <a:path w="80368" h="4643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6"/>
                </a:lnTo>
                <a:lnTo>
                  <a:pt x="26789" y="116085"/>
                </a:lnTo>
                <a:lnTo>
                  <a:pt x="26789" y="142875"/>
                </a:lnTo>
                <a:lnTo>
                  <a:pt x="26789" y="169663"/>
                </a:lnTo>
                <a:lnTo>
                  <a:pt x="26789" y="196452"/>
                </a:lnTo>
                <a:lnTo>
                  <a:pt x="35719" y="223241"/>
                </a:lnTo>
                <a:lnTo>
                  <a:pt x="35719" y="258960"/>
                </a:lnTo>
                <a:lnTo>
                  <a:pt x="35719" y="276819"/>
                </a:lnTo>
                <a:lnTo>
                  <a:pt x="44649" y="303608"/>
                </a:lnTo>
                <a:lnTo>
                  <a:pt x="44649" y="330398"/>
                </a:lnTo>
                <a:lnTo>
                  <a:pt x="53578" y="348257"/>
                </a:lnTo>
                <a:lnTo>
                  <a:pt x="53578" y="366116"/>
                </a:lnTo>
                <a:lnTo>
                  <a:pt x="62508" y="392905"/>
                </a:lnTo>
                <a:lnTo>
                  <a:pt x="62508" y="410765"/>
                </a:lnTo>
                <a:lnTo>
                  <a:pt x="71438" y="419694"/>
                </a:lnTo>
                <a:lnTo>
                  <a:pt x="71438" y="437554"/>
                </a:lnTo>
                <a:lnTo>
                  <a:pt x="80367" y="464343"/>
                </a:lnTo>
                <a:lnTo>
                  <a:pt x="80367" y="4643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57625" y="2964656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36219" y="2678906"/>
            <a:ext cx="71438" cy="419696"/>
          </a:xfrm>
          <a:custGeom>
            <a:avLst/>
            <a:gdLst/>
            <a:ahLst/>
            <a:cxnLst/>
            <a:rect l="0" t="0" r="0" b="0"/>
            <a:pathLst>
              <a:path w="71438" h="41969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07157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14312"/>
                </a:lnTo>
                <a:lnTo>
                  <a:pt x="26789" y="241101"/>
                </a:lnTo>
                <a:lnTo>
                  <a:pt x="26789" y="258961"/>
                </a:lnTo>
                <a:lnTo>
                  <a:pt x="35719" y="285750"/>
                </a:lnTo>
                <a:lnTo>
                  <a:pt x="35719" y="303609"/>
                </a:lnTo>
                <a:lnTo>
                  <a:pt x="35719" y="321469"/>
                </a:lnTo>
                <a:lnTo>
                  <a:pt x="44648" y="339328"/>
                </a:lnTo>
                <a:lnTo>
                  <a:pt x="44648" y="357187"/>
                </a:lnTo>
                <a:lnTo>
                  <a:pt x="53578" y="375047"/>
                </a:lnTo>
                <a:lnTo>
                  <a:pt x="53578" y="383976"/>
                </a:lnTo>
                <a:lnTo>
                  <a:pt x="53578" y="392906"/>
                </a:lnTo>
                <a:lnTo>
                  <a:pt x="62508" y="401836"/>
                </a:lnTo>
                <a:lnTo>
                  <a:pt x="71437" y="419695"/>
                </a:lnTo>
                <a:lnTo>
                  <a:pt x="71437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45148" y="2911078"/>
            <a:ext cx="526853" cy="723305"/>
          </a:xfrm>
          <a:custGeom>
            <a:avLst/>
            <a:gdLst/>
            <a:ahLst/>
            <a:cxnLst/>
            <a:rect l="0" t="0" r="0" b="0"/>
            <a:pathLst>
              <a:path w="526853" h="723305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17860" y="116086"/>
                </a:lnTo>
                <a:lnTo>
                  <a:pt x="26790" y="116086"/>
                </a:lnTo>
                <a:lnTo>
                  <a:pt x="35719" y="116086"/>
                </a:lnTo>
                <a:lnTo>
                  <a:pt x="53579" y="107156"/>
                </a:lnTo>
                <a:lnTo>
                  <a:pt x="62508" y="98226"/>
                </a:lnTo>
                <a:lnTo>
                  <a:pt x="71438" y="98226"/>
                </a:lnTo>
                <a:lnTo>
                  <a:pt x="89297" y="89297"/>
                </a:lnTo>
                <a:lnTo>
                  <a:pt x="107157" y="80367"/>
                </a:lnTo>
                <a:lnTo>
                  <a:pt x="116086" y="71437"/>
                </a:lnTo>
                <a:lnTo>
                  <a:pt x="125016" y="62508"/>
                </a:lnTo>
                <a:lnTo>
                  <a:pt x="142875" y="44648"/>
                </a:lnTo>
                <a:lnTo>
                  <a:pt x="151805" y="35718"/>
                </a:lnTo>
                <a:lnTo>
                  <a:pt x="169665" y="26789"/>
                </a:lnTo>
                <a:lnTo>
                  <a:pt x="178594" y="17859"/>
                </a:lnTo>
                <a:lnTo>
                  <a:pt x="187524" y="8929"/>
                </a:lnTo>
                <a:lnTo>
                  <a:pt x="18752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196454" y="8929"/>
                </a:lnTo>
                <a:lnTo>
                  <a:pt x="205383" y="17859"/>
                </a:lnTo>
                <a:lnTo>
                  <a:pt x="205383" y="26789"/>
                </a:lnTo>
                <a:lnTo>
                  <a:pt x="205383" y="35718"/>
                </a:lnTo>
                <a:lnTo>
                  <a:pt x="205383" y="44648"/>
                </a:lnTo>
                <a:lnTo>
                  <a:pt x="205383" y="53578"/>
                </a:lnTo>
                <a:lnTo>
                  <a:pt x="214313" y="62508"/>
                </a:lnTo>
                <a:lnTo>
                  <a:pt x="214313" y="80367"/>
                </a:lnTo>
                <a:lnTo>
                  <a:pt x="223243" y="89297"/>
                </a:lnTo>
                <a:lnTo>
                  <a:pt x="232172" y="89297"/>
                </a:lnTo>
                <a:lnTo>
                  <a:pt x="241102" y="98226"/>
                </a:lnTo>
                <a:lnTo>
                  <a:pt x="250032" y="107156"/>
                </a:lnTo>
                <a:lnTo>
                  <a:pt x="258961" y="107156"/>
                </a:lnTo>
                <a:lnTo>
                  <a:pt x="276821" y="116086"/>
                </a:lnTo>
                <a:lnTo>
                  <a:pt x="285750" y="116086"/>
                </a:lnTo>
                <a:lnTo>
                  <a:pt x="303610" y="116086"/>
                </a:lnTo>
                <a:lnTo>
                  <a:pt x="312540" y="107156"/>
                </a:lnTo>
                <a:lnTo>
                  <a:pt x="321469" y="107156"/>
                </a:lnTo>
                <a:lnTo>
                  <a:pt x="339329" y="98226"/>
                </a:lnTo>
                <a:lnTo>
                  <a:pt x="348258" y="98226"/>
                </a:lnTo>
                <a:lnTo>
                  <a:pt x="357188" y="89297"/>
                </a:lnTo>
                <a:lnTo>
                  <a:pt x="366118" y="80367"/>
                </a:lnTo>
                <a:lnTo>
                  <a:pt x="375047" y="71437"/>
                </a:lnTo>
                <a:lnTo>
                  <a:pt x="383977" y="62508"/>
                </a:lnTo>
                <a:lnTo>
                  <a:pt x="392907" y="53578"/>
                </a:lnTo>
                <a:lnTo>
                  <a:pt x="392907" y="44648"/>
                </a:lnTo>
                <a:lnTo>
                  <a:pt x="401836" y="35718"/>
                </a:lnTo>
                <a:lnTo>
                  <a:pt x="401836" y="26789"/>
                </a:lnTo>
                <a:lnTo>
                  <a:pt x="410766" y="26789"/>
                </a:lnTo>
                <a:lnTo>
                  <a:pt x="410766" y="17859"/>
                </a:lnTo>
                <a:lnTo>
                  <a:pt x="410766" y="8929"/>
                </a:lnTo>
                <a:lnTo>
                  <a:pt x="410766" y="8929"/>
                </a:lnTo>
                <a:lnTo>
                  <a:pt x="410766" y="8929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0"/>
                </a:lnTo>
                <a:lnTo>
                  <a:pt x="410766" y="8929"/>
                </a:lnTo>
                <a:lnTo>
                  <a:pt x="410766" y="8929"/>
                </a:lnTo>
                <a:lnTo>
                  <a:pt x="410766" y="17859"/>
                </a:lnTo>
                <a:lnTo>
                  <a:pt x="410766" y="26789"/>
                </a:lnTo>
                <a:lnTo>
                  <a:pt x="410766" y="35718"/>
                </a:lnTo>
                <a:lnTo>
                  <a:pt x="410766" y="53578"/>
                </a:lnTo>
                <a:lnTo>
                  <a:pt x="410766" y="71437"/>
                </a:lnTo>
                <a:lnTo>
                  <a:pt x="410766" y="89297"/>
                </a:lnTo>
                <a:lnTo>
                  <a:pt x="419696" y="116086"/>
                </a:lnTo>
                <a:lnTo>
                  <a:pt x="419696" y="133945"/>
                </a:lnTo>
                <a:lnTo>
                  <a:pt x="428625" y="160734"/>
                </a:lnTo>
                <a:lnTo>
                  <a:pt x="437555" y="178593"/>
                </a:lnTo>
                <a:lnTo>
                  <a:pt x="446485" y="205383"/>
                </a:lnTo>
                <a:lnTo>
                  <a:pt x="455415" y="232172"/>
                </a:lnTo>
                <a:lnTo>
                  <a:pt x="464344" y="267890"/>
                </a:lnTo>
                <a:lnTo>
                  <a:pt x="473274" y="294679"/>
                </a:lnTo>
                <a:lnTo>
                  <a:pt x="482204" y="321468"/>
                </a:lnTo>
                <a:lnTo>
                  <a:pt x="491133" y="357187"/>
                </a:lnTo>
                <a:lnTo>
                  <a:pt x="500063" y="383976"/>
                </a:lnTo>
                <a:lnTo>
                  <a:pt x="508993" y="410765"/>
                </a:lnTo>
                <a:lnTo>
                  <a:pt x="517922" y="446484"/>
                </a:lnTo>
                <a:lnTo>
                  <a:pt x="517922" y="473273"/>
                </a:lnTo>
                <a:lnTo>
                  <a:pt x="526852" y="500062"/>
                </a:lnTo>
                <a:lnTo>
                  <a:pt x="526852" y="526851"/>
                </a:lnTo>
                <a:lnTo>
                  <a:pt x="526852" y="553640"/>
                </a:lnTo>
                <a:lnTo>
                  <a:pt x="526852" y="580429"/>
                </a:lnTo>
                <a:lnTo>
                  <a:pt x="517922" y="607218"/>
                </a:lnTo>
                <a:lnTo>
                  <a:pt x="517922" y="625078"/>
                </a:lnTo>
                <a:lnTo>
                  <a:pt x="508993" y="651867"/>
                </a:lnTo>
                <a:lnTo>
                  <a:pt x="500063" y="669726"/>
                </a:lnTo>
                <a:lnTo>
                  <a:pt x="491133" y="687586"/>
                </a:lnTo>
                <a:lnTo>
                  <a:pt x="482204" y="696515"/>
                </a:lnTo>
                <a:lnTo>
                  <a:pt x="473274" y="705445"/>
                </a:lnTo>
                <a:lnTo>
                  <a:pt x="464344" y="714375"/>
                </a:lnTo>
                <a:lnTo>
                  <a:pt x="446485" y="714375"/>
                </a:lnTo>
                <a:lnTo>
                  <a:pt x="437555" y="723304"/>
                </a:lnTo>
                <a:lnTo>
                  <a:pt x="419696" y="723304"/>
                </a:lnTo>
                <a:lnTo>
                  <a:pt x="401836" y="723304"/>
                </a:lnTo>
                <a:lnTo>
                  <a:pt x="392907" y="714375"/>
                </a:lnTo>
                <a:lnTo>
                  <a:pt x="375047" y="714375"/>
                </a:lnTo>
                <a:lnTo>
                  <a:pt x="357188" y="705445"/>
                </a:lnTo>
                <a:lnTo>
                  <a:pt x="348258" y="696515"/>
                </a:lnTo>
                <a:lnTo>
                  <a:pt x="339329" y="687586"/>
                </a:lnTo>
                <a:lnTo>
                  <a:pt x="321469" y="678656"/>
                </a:lnTo>
                <a:lnTo>
                  <a:pt x="312540" y="660797"/>
                </a:lnTo>
                <a:lnTo>
                  <a:pt x="303610" y="651867"/>
                </a:lnTo>
                <a:lnTo>
                  <a:pt x="303610" y="65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18484" y="2759273"/>
            <a:ext cx="151806" cy="544712"/>
          </a:xfrm>
          <a:custGeom>
            <a:avLst/>
            <a:gdLst/>
            <a:ahLst/>
            <a:cxnLst/>
            <a:rect l="0" t="0" r="0" b="0"/>
            <a:pathLst>
              <a:path w="151806" h="544712">
                <a:moveTo>
                  <a:pt x="80368" y="544711"/>
                </a:moveTo>
                <a:lnTo>
                  <a:pt x="71438" y="535781"/>
                </a:lnTo>
                <a:lnTo>
                  <a:pt x="62508" y="517922"/>
                </a:lnTo>
                <a:lnTo>
                  <a:pt x="53579" y="508992"/>
                </a:lnTo>
                <a:lnTo>
                  <a:pt x="44649" y="491133"/>
                </a:lnTo>
                <a:lnTo>
                  <a:pt x="44649" y="473273"/>
                </a:lnTo>
                <a:lnTo>
                  <a:pt x="35719" y="455414"/>
                </a:lnTo>
                <a:lnTo>
                  <a:pt x="26789" y="446484"/>
                </a:lnTo>
                <a:lnTo>
                  <a:pt x="26789" y="428625"/>
                </a:lnTo>
                <a:lnTo>
                  <a:pt x="17860" y="401836"/>
                </a:lnTo>
                <a:lnTo>
                  <a:pt x="17860" y="383977"/>
                </a:lnTo>
                <a:lnTo>
                  <a:pt x="17860" y="366117"/>
                </a:lnTo>
                <a:lnTo>
                  <a:pt x="8930" y="339328"/>
                </a:lnTo>
                <a:lnTo>
                  <a:pt x="8930" y="321469"/>
                </a:lnTo>
                <a:lnTo>
                  <a:pt x="8930" y="294680"/>
                </a:lnTo>
                <a:lnTo>
                  <a:pt x="0" y="267891"/>
                </a:lnTo>
                <a:lnTo>
                  <a:pt x="0" y="241102"/>
                </a:lnTo>
                <a:lnTo>
                  <a:pt x="0" y="214313"/>
                </a:lnTo>
                <a:lnTo>
                  <a:pt x="0" y="196453"/>
                </a:lnTo>
                <a:lnTo>
                  <a:pt x="0" y="169664"/>
                </a:lnTo>
                <a:lnTo>
                  <a:pt x="0" y="151805"/>
                </a:lnTo>
                <a:lnTo>
                  <a:pt x="8930" y="133945"/>
                </a:lnTo>
                <a:lnTo>
                  <a:pt x="8930" y="107156"/>
                </a:lnTo>
                <a:lnTo>
                  <a:pt x="17860" y="89297"/>
                </a:lnTo>
                <a:lnTo>
                  <a:pt x="17860" y="71438"/>
                </a:lnTo>
                <a:lnTo>
                  <a:pt x="26789" y="53578"/>
                </a:lnTo>
                <a:lnTo>
                  <a:pt x="35719" y="35719"/>
                </a:lnTo>
                <a:lnTo>
                  <a:pt x="53579" y="26790"/>
                </a:lnTo>
                <a:lnTo>
                  <a:pt x="62508" y="17860"/>
                </a:lnTo>
                <a:lnTo>
                  <a:pt x="80368" y="893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09555" y="3071812"/>
            <a:ext cx="196454" cy="62509"/>
          </a:xfrm>
          <a:custGeom>
            <a:avLst/>
            <a:gdLst/>
            <a:ahLst/>
            <a:cxnLst/>
            <a:rect l="0" t="0" r="0" b="0"/>
            <a:pathLst>
              <a:path w="196454" h="62509">
                <a:moveTo>
                  <a:pt x="8929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35718" y="53578"/>
                </a:lnTo>
                <a:lnTo>
                  <a:pt x="53578" y="53578"/>
                </a:lnTo>
                <a:lnTo>
                  <a:pt x="71437" y="44649"/>
                </a:lnTo>
                <a:lnTo>
                  <a:pt x="89297" y="35719"/>
                </a:lnTo>
                <a:lnTo>
                  <a:pt x="116086" y="26789"/>
                </a:lnTo>
                <a:lnTo>
                  <a:pt x="142875" y="17859"/>
                </a:lnTo>
                <a:lnTo>
                  <a:pt x="160734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23867" y="3009304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60735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78594"/>
                </a:lnTo>
                <a:lnTo>
                  <a:pt x="62508" y="178594"/>
                </a:lnTo>
                <a:lnTo>
                  <a:pt x="80367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33946" y="151805"/>
                </a:lnTo>
                <a:lnTo>
                  <a:pt x="133946" y="142875"/>
                </a:lnTo>
                <a:lnTo>
                  <a:pt x="142875" y="133946"/>
                </a:lnTo>
                <a:lnTo>
                  <a:pt x="142875" y="125016"/>
                </a:lnTo>
                <a:lnTo>
                  <a:pt x="142875" y="116086"/>
                </a:lnTo>
                <a:lnTo>
                  <a:pt x="142875" y="98227"/>
                </a:lnTo>
                <a:lnTo>
                  <a:pt x="142875" y="89297"/>
                </a:lnTo>
                <a:lnTo>
                  <a:pt x="142875" y="80367"/>
                </a:lnTo>
                <a:lnTo>
                  <a:pt x="142875" y="62508"/>
                </a:lnTo>
                <a:lnTo>
                  <a:pt x="133946" y="53578"/>
                </a:lnTo>
                <a:lnTo>
                  <a:pt x="125016" y="44649"/>
                </a:lnTo>
                <a:lnTo>
                  <a:pt x="125016" y="35719"/>
                </a:lnTo>
                <a:lnTo>
                  <a:pt x="116086" y="3571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29250" y="3027164"/>
            <a:ext cx="258962" cy="205383"/>
          </a:xfrm>
          <a:custGeom>
            <a:avLst/>
            <a:gdLst/>
            <a:ahLst/>
            <a:cxnLst/>
            <a:rect l="0" t="0" r="0" b="0"/>
            <a:pathLst>
              <a:path w="258962" h="205383">
                <a:moveTo>
                  <a:pt x="0" y="0"/>
                </a:moveTo>
                <a:lnTo>
                  <a:pt x="8930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44648" y="62507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8" y="107156"/>
                </a:lnTo>
                <a:lnTo>
                  <a:pt x="62508" y="125015"/>
                </a:lnTo>
                <a:lnTo>
                  <a:pt x="71438" y="133945"/>
                </a:lnTo>
                <a:lnTo>
                  <a:pt x="71438" y="151804"/>
                </a:lnTo>
                <a:lnTo>
                  <a:pt x="80367" y="160734"/>
                </a:lnTo>
                <a:lnTo>
                  <a:pt x="80367" y="178593"/>
                </a:lnTo>
                <a:lnTo>
                  <a:pt x="89297" y="187523"/>
                </a:lnTo>
                <a:lnTo>
                  <a:pt x="98227" y="187523"/>
                </a:lnTo>
                <a:lnTo>
                  <a:pt x="98227" y="196453"/>
                </a:lnTo>
                <a:lnTo>
                  <a:pt x="107156" y="205382"/>
                </a:lnTo>
                <a:lnTo>
                  <a:pt x="107156" y="205382"/>
                </a:lnTo>
                <a:lnTo>
                  <a:pt x="107156" y="205382"/>
                </a:lnTo>
                <a:lnTo>
                  <a:pt x="107156" y="205382"/>
                </a:lnTo>
                <a:lnTo>
                  <a:pt x="107156" y="205382"/>
                </a:lnTo>
                <a:lnTo>
                  <a:pt x="107156" y="205382"/>
                </a:lnTo>
                <a:lnTo>
                  <a:pt x="107156" y="196453"/>
                </a:lnTo>
                <a:lnTo>
                  <a:pt x="107156" y="187523"/>
                </a:lnTo>
                <a:lnTo>
                  <a:pt x="107156" y="187523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07156" y="151804"/>
                </a:lnTo>
                <a:lnTo>
                  <a:pt x="107156" y="133945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107156" y="98226"/>
                </a:lnTo>
                <a:lnTo>
                  <a:pt x="107156" y="80367"/>
                </a:lnTo>
                <a:lnTo>
                  <a:pt x="107156" y="71437"/>
                </a:lnTo>
                <a:lnTo>
                  <a:pt x="107156" y="62507"/>
                </a:lnTo>
                <a:lnTo>
                  <a:pt x="116086" y="62507"/>
                </a:lnTo>
                <a:lnTo>
                  <a:pt x="116086" y="53578"/>
                </a:lnTo>
                <a:lnTo>
                  <a:pt x="125016" y="44648"/>
                </a:lnTo>
                <a:lnTo>
                  <a:pt x="133945" y="35718"/>
                </a:lnTo>
                <a:lnTo>
                  <a:pt x="142875" y="35718"/>
                </a:lnTo>
                <a:lnTo>
                  <a:pt x="151805" y="26789"/>
                </a:lnTo>
                <a:lnTo>
                  <a:pt x="160734" y="17859"/>
                </a:lnTo>
                <a:lnTo>
                  <a:pt x="178594" y="17859"/>
                </a:lnTo>
                <a:lnTo>
                  <a:pt x="196453" y="8929"/>
                </a:lnTo>
                <a:lnTo>
                  <a:pt x="214313" y="8929"/>
                </a:lnTo>
                <a:lnTo>
                  <a:pt x="23217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88273" y="2973586"/>
            <a:ext cx="508994" cy="241102"/>
          </a:xfrm>
          <a:custGeom>
            <a:avLst/>
            <a:gdLst/>
            <a:ahLst/>
            <a:cxnLst/>
            <a:rect l="0" t="0" r="0" b="0"/>
            <a:pathLst>
              <a:path w="508994" h="241102">
                <a:moveTo>
                  <a:pt x="258961" y="26789"/>
                </a:moveTo>
                <a:lnTo>
                  <a:pt x="258961" y="26789"/>
                </a:lnTo>
                <a:lnTo>
                  <a:pt x="250032" y="17859"/>
                </a:lnTo>
                <a:lnTo>
                  <a:pt x="241102" y="8929"/>
                </a:lnTo>
                <a:lnTo>
                  <a:pt x="223243" y="0"/>
                </a:lnTo>
                <a:lnTo>
                  <a:pt x="214313" y="0"/>
                </a:lnTo>
                <a:lnTo>
                  <a:pt x="205383" y="0"/>
                </a:lnTo>
                <a:lnTo>
                  <a:pt x="187524" y="0"/>
                </a:lnTo>
                <a:lnTo>
                  <a:pt x="169665" y="0"/>
                </a:lnTo>
                <a:lnTo>
                  <a:pt x="151805" y="0"/>
                </a:lnTo>
                <a:lnTo>
                  <a:pt x="125016" y="8929"/>
                </a:lnTo>
                <a:lnTo>
                  <a:pt x="107157" y="17859"/>
                </a:lnTo>
                <a:lnTo>
                  <a:pt x="89297" y="35718"/>
                </a:lnTo>
                <a:lnTo>
                  <a:pt x="62508" y="44648"/>
                </a:lnTo>
                <a:lnTo>
                  <a:pt x="44649" y="62507"/>
                </a:lnTo>
                <a:lnTo>
                  <a:pt x="26790" y="80367"/>
                </a:lnTo>
                <a:lnTo>
                  <a:pt x="1786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60" y="169664"/>
                </a:lnTo>
                <a:lnTo>
                  <a:pt x="26790" y="178593"/>
                </a:lnTo>
                <a:lnTo>
                  <a:pt x="35719" y="178593"/>
                </a:lnTo>
                <a:lnTo>
                  <a:pt x="44649" y="187523"/>
                </a:lnTo>
                <a:lnTo>
                  <a:pt x="62508" y="187523"/>
                </a:lnTo>
                <a:lnTo>
                  <a:pt x="71438" y="187523"/>
                </a:lnTo>
                <a:lnTo>
                  <a:pt x="89297" y="187523"/>
                </a:lnTo>
                <a:lnTo>
                  <a:pt x="98227" y="187523"/>
                </a:lnTo>
                <a:lnTo>
                  <a:pt x="116086" y="187523"/>
                </a:lnTo>
                <a:lnTo>
                  <a:pt x="133946" y="187523"/>
                </a:lnTo>
                <a:lnTo>
                  <a:pt x="142875" y="178593"/>
                </a:lnTo>
                <a:lnTo>
                  <a:pt x="160735" y="178593"/>
                </a:lnTo>
                <a:lnTo>
                  <a:pt x="169665" y="169664"/>
                </a:lnTo>
                <a:lnTo>
                  <a:pt x="178594" y="160734"/>
                </a:lnTo>
                <a:lnTo>
                  <a:pt x="187524" y="151804"/>
                </a:lnTo>
                <a:lnTo>
                  <a:pt x="205383" y="142875"/>
                </a:lnTo>
                <a:lnTo>
                  <a:pt x="214313" y="133945"/>
                </a:lnTo>
                <a:lnTo>
                  <a:pt x="223243" y="125015"/>
                </a:lnTo>
                <a:lnTo>
                  <a:pt x="232172" y="116085"/>
                </a:lnTo>
                <a:lnTo>
                  <a:pt x="241102" y="107156"/>
                </a:lnTo>
                <a:lnTo>
                  <a:pt x="241102" y="98226"/>
                </a:lnTo>
                <a:lnTo>
                  <a:pt x="250032" y="89296"/>
                </a:lnTo>
                <a:lnTo>
                  <a:pt x="250032" y="80367"/>
                </a:lnTo>
                <a:lnTo>
                  <a:pt x="258961" y="80367"/>
                </a:lnTo>
                <a:lnTo>
                  <a:pt x="258961" y="71437"/>
                </a:lnTo>
                <a:lnTo>
                  <a:pt x="258961" y="71437"/>
                </a:lnTo>
                <a:lnTo>
                  <a:pt x="258961" y="62507"/>
                </a:lnTo>
                <a:lnTo>
                  <a:pt x="258961" y="62507"/>
                </a:lnTo>
                <a:lnTo>
                  <a:pt x="258961" y="62507"/>
                </a:lnTo>
                <a:lnTo>
                  <a:pt x="258961" y="62507"/>
                </a:lnTo>
                <a:lnTo>
                  <a:pt x="267891" y="62507"/>
                </a:lnTo>
                <a:lnTo>
                  <a:pt x="267891" y="71437"/>
                </a:lnTo>
                <a:lnTo>
                  <a:pt x="267891" y="80367"/>
                </a:lnTo>
                <a:lnTo>
                  <a:pt x="267891" y="80367"/>
                </a:lnTo>
                <a:lnTo>
                  <a:pt x="267891" y="98226"/>
                </a:lnTo>
                <a:lnTo>
                  <a:pt x="276821" y="107156"/>
                </a:lnTo>
                <a:lnTo>
                  <a:pt x="276821" y="116085"/>
                </a:lnTo>
                <a:lnTo>
                  <a:pt x="285750" y="133945"/>
                </a:lnTo>
                <a:lnTo>
                  <a:pt x="294680" y="142875"/>
                </a:lnTo>
                <a:lnTo>
                  <a:pt x="303610" y="151804"/>
                </a:lnTo>
                <a:lnTo>
                  <a:pt x="312540" y="169664"/>
                </a:lnTo>
                <a:lnTo>
                  <a:pt x="321469" y="178593"/>
                </a:lnTo>
                <a:lnTo>
                  <a:pt x="339329" y="187523"/>
                </a:lnTo>
                <a:lnTo>
                  <a:pt x="357188" y="196453"/>
                </a:lnTo>
                <a:lnTo>
                  <a:pt x="375047" y="205382"/>
                </a:lnTo>
                <a:lnTo>
                  <a:pt x="383977" y="214312"/>
                </a:lnTo>
                <a:lnTo>
                  <a:pt x="410766" y="223242"/>
                </a:lnTo>
                <a:lnTo>
                  <a:pt x="428625" y="223242"/>
                </a:lnTo>
                <a:lnTo>
                  <a:pt x="446485" y="232171"/>
                </a:lnTo>
                <a:lnTo>
                  <a:pt x="464344" y="232171"/>
                </a:lnTo>
                <a:lnTo>
                  <a:pt x="482204" y="232171"/>
                </a:lnTo>
                <a:lnTo>
                  <a:pt x="508993" y="241101"/>
                </a:lnTo>
                <a:lnTo>
                  <a:pt x="508993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339453" y="3571875"/>
            <a:ext cx="303611" cy="366118"/>
          </a:xfrm>
          <a:custGeom>
            <a:avLst/>
            <a:gdLst/>
            <a:ahLst/>
            <a:cxnLst/>
            <a:rect l="0" t="0" r="0" b="0"/>
            <a:pathLst>
              <a:path w="303611" h="366118">
                <a:moveTo>
                  <a:pt x="303610" y="17859"/>
                </a:moveTo>
                <a:lnTo>
                  <a:pt x="294680" y="17859"/>
                </a:lnTo>
                <a:lnTo>
                  <a:pt x="285750" y="8929"/>
                </a:lnTo>
                <a:lnTo>
                  <a:pt x="276820" y="0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0"/>
                </a:lnTo>
                <a:lnTo>
                  <a:pt x="214313" y="0"/>
                </a:lnTo>
                <a:lnTo>
                  <a:pt x="196453" y="0"/>
                </a:lnTo>
                <a:lnTo>
                  <a:pt x="178594" y="8929"/>
                </a:lnTo>
                <a:lnTo>
                  <a:pt x="151805" y="17859"/>
                </a:lnTo>
                <a:lnTo>
                  <a:pt x="133945" y="17859"/>
                </a:lnTo>
                <a:lnTo>
                  <a:pt x="116086" y="26789"/>
                </a:lnTo>
                <a:lnTo>
                  <a:pt x="98227" y="35718"/>
                </a:lnTo>
                <a:lnTo>
                  <a:pt x="80367" y="44648"/>
                </a:lnTo>
                <a:lnTo>
                  <a:pt x="62508" y="53578"/>
                </a:lnTo>
                <a:lnTo>
                  <a:pt x="53578" y="62507"/>
                </a:lnTo>
                <a:lnTo>
                  <a:pt x="44649" y="71437"/>
                </a:lnTo>
                <a:lnTo>
                  <a:pt x="35719" y="80367"/>
                </a:lnTo>
                <a:lnTo>
                  <a:pt x="35719" y="89296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9" y="133945"/>
                </a:lnTo>
                <a:lnTo>
                  <a:pt x="53578" y="142875"/>
                </a:lnTo>
                <a:lnTo>
                  <a:pt x="71438" y="151804"/>
                </a:lnTo>
                <a:lnTo>
                  <a:pt x="80367" y="160734"/>
                </a:lnTo>
                <a:lnTo>
                  <a:pt x="98227" y="169664"/>
                </a:lnTo>
                <a:lnTo>
                  <a:pt x="125016" y="178593"/>
                </a:lnTo>
                <a:lnTo>
                  <a:pt x="142875" y="196453"/>
                </a:lnTo>
                <a:lnTo>
                  <a:pt x="160735" y="205382"/>
                </a:lnTo>
                <a:lnTo>
                  <a:pt x="178594" y="214312"/>
                </a:lnTo>
                <a:lnTo>
                  <a:pt x="196453" y="232171"/>
                </a:lnTo>
                <a:lnTo>
                  <a:pt x="214313" y="250031"/>
                </a:lnTo>
                <a:lnTo>
                  <a:pt x="232172" y="267890"/>
                </a:lnTo>
                <a:lnTo>
                  <a:pt x="241102" y="276820"/>
                </a:lnTo>
                <a:lnTo>
                  <a:pt x="250031" y="294679"/>
                </a:lnTo>
                <a:lnTo>
                  <a:pt x="258961" y="303609"/>
                </a:lnTo>
                <a:lnTo>
                  <a:pt x="267891" y="321468"/>
                </a:lnTo>
                <a:lnTo>
                  <a:pt x="267891" y="330398"/>
                </a:lnTo>
                <a:lnTo>
                  <a:pt x="258961" y="339328"/>
                </a:lnTo>
                <a:lnTo>
                  <a:pt x="258961" y="339328"/>
                </a:lnTo>
                <a:lnTo>
                  <a:pt x="250031" y="348257"/>
                </a:lnTo>
                <a:lnTo>
                  <a:pt x="232172" y="357187"/>
                </a:lnTo>
                <a:lnTo>
                  <a:pt x="214313" y="357187"/>
                </a:lnTo>
                <a:lnTo>
                  <a:pt x="196453" y="366117"/>
                </a:lnTo>
                <a:lnTo>
                  <a:pt x="178594" y="366117"/>
                </a:lnTo>
                <a:lnTo>
                  <a:pt x="160735" y="366117"/>
                </a:lnTo>
                <a:lnTo>
                  <a:pt x="133945" y="366117"/>
                </a:lnTo>
                <a:lnTo>
                  <a:pt x="116086" y="366117"/>
                </a:lnTo>
                <a:lnTo>
                  <a:pt x="98227" y="357187"/>
                </a:lnTo>
                <a:lnTo>
                  <a:pt x="80367" y="357187"/>
                </a:lnTo>
                <a:lnTo>
                  <a:pt x="53578" y="348257"/>
                </a:lnTo>
                <a:lnTo>
                  <a:pt x="44649" y="339328"/>
                </a:lnTo>
                <a:lnTo>
                  <a:pt x="26789" y="330398"/>
                </a:lnTo>
                <a:lnTo>
                  <a:pt x="17860" y="321468"/>
                </a:lnTo>
                <a:lnTo>
                  <a:pt x="8930" y="312539"/>
                </a:lnTo>
                <a:lnTo>
                  <a:pt x="0" y="303609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705570" y="3759398"/>
            <a:ext cx="187525" cy="267892"/>
          </a:xfrm>
          <a:custGeom>
            <a:avLst/>
            <a:gdLst/>
            <a:ahLst/>
            <a:cxnLst/>
            <a:rect l="0" t="0" r="0" b="0"/>
            <a:pathLst>
              <a:path w="187525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16086"/>
                </a:lnTo>
                <a:lnTo>
                  <a:pt x="26789" y="125016"/>
                </a:lnTo>
                <a:lnTo>
                  <a:pt x="26789" y="133945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8" y="133945"/>
                </a:lnTo>
                <a:lnTo>
                  <a:pt x="80368" y="125016"/>
                </a:lnTo>
                <a:lnTo>
                  <a:pt x="89297" y="107156"/>
                </a:lnTo>
                <a:lnTo>
                  <a:pt x="98227" y="98227"/>
                </a:lnTo>
                <a:lnTo>
                  <a:pt x="107157" y="89297"/>
                </a:lnTo>
                <a:lnTo>
                  <a:pt x="107157" y="7143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71438"/>
                </a:lnTo>
                <a:lnTo>
                  <a:pt x="125016" y="89297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25016" y="151805"/>
                </a:lnTo>
                <a:lnTo>
                  <a:pt x="133946" y="178594"/>
                </a:lnTo>
                <a:lnTo>
                  <a:pt x="133946" y="187523"/>
                </a:lnTo>
                <a:lnTo>
                  <a:pt x="142875" y="205383"/>
                </a:lnTo>
                <a:lnTo>
                  <a:pt x="151805" y="223242"/>
                </a:lnTo>
                <a:lnTo>
                  <a:pt x="160735" y="241102"/>
                </a:lnTo>
                <a:lnTo>
                  <a:pt x="169664" y="250031"/>
                </a:lnTo>
                <a:lnTo>
                  <a:pt x="187524" y="267891"/>
                </a:lnTo>
                <a:lnTo>
                  <a:pt x="187524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00250" y="3679031"/>
            <a:ext cx="196454" cy="321470"/>
          </a:xfrm>
          <a:custGeom>
            <a:avLst/>
            <a:gdLst/>
            <a:ahLst/>
            <a:cxnLst/>
            <a:rect l="0" t="0" r="0" b="0"/>
            <a:pathLst>
              <a:path w="196454" h="321470">
                <a:moveTo>
                  <a:pt x="26789" y="0"/>
                </a:moveTo>
                <a:lnTo>
                  <a:pt x="26789" y="8930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03609"/>
                </a:lnTo>
                <a:lnTo>
                  <a:pt x="17859" y="285750"/>
                </a:lnTo>
                <a:lnTo>
                  <a:pt x="17859" y="276820"/>
                </a:lnTo>
                <a:lnTo>
                  <a:pt x="26789" y="258961"/>
                </a:lnTo>
                <a:lnTo>
                  <a:pt x="35719" y="241101"/>
                </a:lnTo>
                <a:lnTo>
                  <a:pt x="53578" y="223242"/>
                </a:lnTo>
                <a:lnTo>
                  <a:pt x="62508" y="205383"/>
                </a:lnTo>
                <a:lnTo>
                  <a:pt x="71438" y="196453"/>
                </a:lnTo>
                <a:lnTo>
                  <a:pt x="89297" y="187523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78594" y="178594"/>
                </a:lnTo>
                <a:lnTo>
                  <a:pt x="187523" y="187523"/>
                </a:lnTo>
                <a:lnTo>
                  <a:pt x="187523" y="196453"/>
                </a:lnTo>
                <a:lnTo>
                  <a:pt x="196453" y="214312"/>
                </a:lnTo>
                <a:lnTo>
                  <a:pt x="196453" y="223242"/>
                </a:lnTo>
                <a:lnTo>
                  <a:pt x="187523" y="232172"/>
                </a:lnTo>
                <a:lnTo>
                  <a:pt x="187523" y="241101"/>
                </a:lnTo>
                <a:lnTo>
                  <a:pt x="178594" y="258961"/>
                </a:lnTo>
                <a:lnTo>
                  <a:pt x="169664" y="267890"/>
                </a:lnTo>
                <a:lnTo>
                  <a:pt x="160734" y="276820"/>
                </a:lnTo>
                <a:lnTo>
                  <a:pt x="151805" y="285750"/>
                </a:lnTo>
                <a:lnTo>
                  <a:pt x="133945" y="294680"/>
                </a:lnTo>
                <a:lnTo>
                  <a:pt x="125016" y="303609"/>
                </a:lnTo>
                <a:lnTo>
                  <a:pt x="107156" y="303609"/>
                </a:lnTo>
                <a:lnTo>
                  <a:pt x="89297" y="312539"/>
                </a:lnTo>
                <a:lnTo>
                  <a:pt x="71438" y="321469"/>
                </a:lnTo>
                <a:lnTo>
                  <a:pt x="71438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03859" y="3804046"/>
            <a:ext cx="142876" cy="250033"/>
          </a:xfrm>
          <a:custGeom>
            <a:avLst/>
            <a:gdLst/>
            <a:ahLst/>
            <a:cxnLst/>
            <a:rect l="0" t="0" r="0" b="0"/>
            <a:pathLst>
              <a:path w="142876" h="250033">
                <a:moveTo>
                  <a:pt x="142875" y="8930"/>
                </a:move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893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26790"/>
                </a:lnTo>
                <a:lnTo>
                  <a:pt x="893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107157"/>
                </a:lnTo>
                <a:lnTo>
                  <a:pt x="62508" y="116086"/>
                </a:lnTo>
                <a:lnTo>
                  <a:pt x="80368" y="125016"/>
                </a:lnTo>
                <a:lnTo>
                  <a:pt x="89297" y="133946"/>
                </a:lnTo>
                <a:lnTo>
                  <a:pt x="107157" y="151805"/>
                </a:lnTo>
                <a:lnTo>
                  <a:pt x="116086" y="160735"/>
                </a:lnTo>
                <a:lnTo>
                  <a:pt x="133946" y="178594"/>
                </a:lnTo>
                <a:lnTo>
                  <a:pt x="133946" y="187524"/>
                </a:lnTo>
                <a:lnTo>
                  <a:pt x="142875" y="196454"/>
                </a:lnTo>
                <a:lnTo>
                  <a:pt x="142875" y="205383"/>
                </a:lnTo>
                <a:lnTo>
                  <a:pt x="142875" y="214313"/>
                </a:lnTo>
                <a:lnTo>
                  <a:pt x="142875" y="223243"/>
                </a:lnTo>
                <a:lnTo>
                  <a:pt x="142875" y="232172"/>
                </a:lnTo>
                <a:lnTo>
                  <a:pt x="133946" y="241102"/>
                </a:lnTo>
                <a:lnTo>
                  <a:pt x="125016" y="241102"/>
                </a:lnTo>
                <a:lnTo>
                  <a:pt x="116086" y="250032"/>
                </a:lnTo>
                <a:lnTo>
                  <a:pt x="98227" y="250032"/>
                </a:lnTo>
                <a:lnTo>
                  <a:pt x="89297" y="250032"/>
                </a:lnTo>
                <a:lnTo>
                  <a:pt x="71438" y="250032"/>
                </a:lnTo>
                <a:lnTo>
                  <a:pt x="62508" y="250032"/>
                </a:lnTo>
                <a:lnTo>
                  <a:pt x="53579" y="241102"/>
                </a:lnTo>
                <a:lnTo>
                  <a:pt x="44649" y="241102"/>
                </a:lnTo>
                <a:lnTo>
                  <a:pt x="35719" y="232172"/>
                </a:lnTo>
                <a:lnTo>
                  <a:pt x="26789" y="232172"/>
                </a:lnTo>
                <a:lnTo>
                  <a:pt x="17860" y="223243"/>
                </a:lnTo>
                <a:lnTo>
                  <a:pt x="1786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634258" y="3723679"/>
            <a:ext cx="62509" cy="321470"/>
          </a:xfrm>
          <a:custGeom>
            <a:avLst/>
            <a:gdLst/>
            <a:ahLst/>
            <a:cxnLst/>
            <a:rect l="0" t="0" r="0" b="0"/>
            <a:pathLst>
              <a:path w="62509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8930" y="214313"/>
                </a:lnTo>
                <a:lnTo>
                  <a:pt x="17859" y="232172"/>
                </a:lnTo>
                <a:lnTo>
                  <a:pt x="17859" y="250032"/>
                </a:lnTo>
                <a:lnTo>
                  <a:pt x="26789" y="267891"/>
                </a:lnTo>
                <a:lnTo>
                  <a:pt x="35719" y="285750"/>
                </a:lnTo>
                <a:lnTo>
                  <a:pt x="44648" y="294680"/>
                </a:lnTo>
                <a:lnTo>
                  <a:pt x="44648" y="303610"/>
                </a:lnTo>
                <a:lnTo>
                  <a:pt x="62508" y="321469"/>
                </a:lnTo>
                <a:lnTo>
                  <a:pt x="62508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53891" y="3902273"/>
            <a:ext cx="321469" cy="53579"/>
          </a:xfrm>
          <a:custGeom>
            <a:avLst/>
            <a:gdLst/>
            <a:ahLst/>
            <a:cxnLst/>
            <a:rect l="0" t="0" r="0" b="0"/>
            <a:pathLst>
              <a:path w="321469" h="53579">
                <a:moveTo>
                  <a:pt x="35718" y="53578"/>
                </a:moveTo>
                <a:lnTo>
                  <a:pt x="17859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26789" y="44648"/>
                </a:lnTo>
                <a:lnTo>
                  <a:pt x="35718" y="35719"/>
                </a:lnTo>
                <a:lnTo>
                  <a:pt x="53578" y="35719"/>
                </a:lnTo>
                <a:lnTo>
                  <a:pt x="71437" y="26789"/>
                </a:lnTo>
                <a:lnTo>
                  <a:pt x="98226" y="26789"/>
                </a:lnTo>
                <a:lnTo>
                  <a:pt x="125015" y="26789"/>
                </a:lnTo>
                <a:lnTo>
                  <a:pt x="151804" y="17859"/>
                </a:lnTo>
                <a:lnTo>
                  <a:pt x="178593" y="8930"/>
                </a:lnTo>
                <a:lnTo>
                  <a:pt x="205382" y="8930"/>
                </a:lnTo>
                <a:lnTo>
                  <a:pt x="232172" y="8930"/>
                </a:lnTo>
                <a:lnTo>
                  <a:pt x="258961" y="0"/>
                </a:lnTo>
                <a:lnTo>
                  <a:pt x="285750" y="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84289" y="3830836"/>
            <a:ext cx="223243" cy="169665"/>
          </a:xfrm>
          <a:custGeom>
            <a:avLst/>
            <a:gdLst/>
            <a:ahLst/>
            <a:cxnLst/>
            <a:rect l="0" t="0" r="0" b="0"/>
            <a:pathLst>
              <a:path w="223243" h="169665">
                <a:moveTo>
                  <a:pt x="89297" y="62507"/>
                </a:moveTo>
                <a:lnTo>
                  <a:pt x="98227" y="62507"/>
                </a:lnTo>
                <a:lnTo>
                  <a:pt x="107156" y="5357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2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9" y="53578"/>
                </a:lnTo>
                <a:lnTo>
                  <a:pt x="26789" y="71437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60734"/>
                </a:lnTo>
                <a:lnTo>
                  <a:pt x="71438" y="160734"/>
                </a:lnTo>
                <a:lnTo>
                  <a:pt x="89297" y="160734"/>
                </a:lnTo>
                <a:lnTo>
                  <a:pt x="98227" y="151804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33945" y="125015"/>
                </a:lnTo>
                <a:lnTo>
                  <a:pt x="142875" y="116085"/>
                </a:lnTo>
                <a:lnTo>
                  <a:pt x="151805" y="107156"/>
                </a:lnTo>
                <a:lnTo>
                  <a:pt x="160734" y="98226"/>
                </a:lnTo>
                <a:lnTo>
                  <a:pt x="160734" y="89296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9664" y="89296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69664" y="116085"/>
                </a:lnTo>
                <a:lnTo>
                  <a:pt x="169664" y="125015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87524" y="151804"/>
                </a:lnTo>
                <a:lnTo>
                  <a:pt x="196453" y="160734"/>
                </a:lnTo>
                <a:lnTo>
                  <a:pt x="205383" y="160734"/>
                </a:lnTo>
                <a:lnTo>
                  <a:pt x="223242" y="169664"/>
                </a:lnTo>
                <a:lnTo>
                  <a:pt x="22324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87898" y="3830836"/>
            <a:ext cx="285751" cy="178594"/>
          </a:xfrm>
          <a:custGeom>
            <a:avLst/>
            <a:gdLst/>
            <a:ahLst/>
            <a:cxnLst/>
            <a:rect l="0" t="0" r="0" b="0"/>
            <a:pathLst>
              <a:path w="285751" h="178594">
                <a:moveTo>
                  <a:pt x="8930" y="26789"/>
                </a:moveTo>
                <a:lnTo>
                  <a:pt x="893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60" y="160734"/>
                </a:lnTo>
                <a:lnTo>
                  <a:pt x="26790" y="169664"/>
                </a:lnTo>
                <a:lnTo>
                  <a:pt x="26790" y="178593"/>
                </a:lnTo>
                <a:lnTo>
                  <a:pt x="26790" y="178593"/>
                </a:lnTo>
                <a:lnTo>
                  <a:pt x="26790" y="178593"/>
                </a:lnTo>
                <a:lnTo>
                  <a:pt x="26790" y="178593"/>
                </a:lnTo>
                <a:lnTo>
                  <a:pt x="26790" y="178593"/>
                </a:lnTo>
                <a:lnTo>
                  <a:pt x="26790" y="178593"/>
                </a:lnTo>
                <a:lnTo>
                  <a:pt x="26790" y="169664"/>
                </a:lnTo>
                <a:lnTo>
                  <a:pt x="26790" y="160734"/>
                </a:lnTo>
                <a:lnTo>
                  <a:pt x="26790" y="151804"/>
                </a:lnTo>
                <a:lnTo>
                  <a:pt x="35719" y="142875"/>
                </a:lnTo>
                <a:lnTo>
                  <a:pt x="35719" y="125015"/>
                </a:lnTo>
                <a:lnTo>
                  <a:pt x="44649" y="107156"/>
                </a:lnTo>
                <a:lnTo>
                  <a:pt x="53579" y="89296"/>
                </a:lnTo>
                <a:lnTo>
                  <a:pt x="62508" y="71437"/>
                </a:lnTo>
                <a:lnTo>
                  <a:pt x="71438" y="53578"/>
                </a:lnTo>
                <a:lnTo>
                  <a:pt x="80368" y="35718"/>
                </a:lnTo>
                <a:lnTo>
                  <a:pt x="89297" y="26789"/>
                </a:lnTo>
                <a:lnTo>
                  <a:pt x="98227" y="1785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5" y="8929"/>
                </a:lnTo>
                <a:lnTo>
                  <a:pt x="178594" y="17859"/>
                </a:lnTo>
                <a:lnTo>
                  <a:pt x="187524" y="26789"/>
                </a:lnTo>
                <a:lnTo>
                  <a:pt x="196454" y="35718"/>
                </a:lnTo>
                <a:lnTo>
                  <a:pt x="205383" y="44648"/>
                </a:lnTo>
                <a:lnTo>
                  <a:pt x="205383" y="53578"/>
                </a:lnTo>
                <a:lnTo>
                  <a:pt x="214313" y="71437"/>
                </a:lnTo>
                <a:lnTo>
                  <a:pt x="223243" y="80367"/>
                </a:lnTo>
                <a:lnTo>
                  <a:pt x="232172" y="89296"/>
                </a:lnTo>
                <a:lnTo>
                  <a:pt x="232172" y="107156"/>
                </a:lnTo>
                <a:lnTo>
                  <a:pt x="241102" y="116085"/>
                </a:lnTo>
                <a:lnTo>
                  <a:pt x="250032" y="125015"/>
                </a:lnTo>
                <a:lnTo>
                  <a:pt x="258961" y="133945"/>
                </a:lnTo>
                <a:lnTo>
                  <a:pt x="258961" y="142875"/>
                </a:lnTo>
                <a:lnTo>
                  <a:pt x="267891" y="151804"/>
                </a:lnTo>
                <a:lnTo>
                  <a:pt x="285750" y="160734"/>
                </a:lnTo>
                <a:lnTo>
                  <a:pt x="28575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536156" y="3804046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142875" y="8930"/>
                </a:moveTo>
                <a:lnTo>
                  <a:pt x="13394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53578" y="35719"/>
                </a:lnTo>
                <a:lnTo>
                  <a:pt x="44649" y="44649"/>
                </a:lnTo>
                <a:lnTo>
                  <a:pt x="26789" y="62508"/>
                </a:lnTo>
                <a:lnTo>
                  <a:pt x="1786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17860" y="187524"/>
                </a:lnTo>
                <a:lnTo>
                  <a:pt x="35719" y="196454"/>
                </a:lnTo>
                <a:lnTo>
                  <a:pt x="44649" y="196454"/>
                </a:lnTo>
                <a:lnTo>
                  <a:pt x="71438" y="205383"/>
                </a:lnTo>
                <a:lnTo>
                  <a:pt x="7143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77258" y="3786187"/>
            <a:ext cx="267891" cy="258962"/>
          </a:xfrm>
          <a:custGeom>
            <a:avLst/>
            <a:gdLst/>
            <a:ahLst/>
            <a:cxnLst/>
            <a:rect l="0" t="0" r="0" b="0"/>
            <a:pathLst>
              <a:path w="267891" h="258962">
                <a:moveTo>
                  <a:pt x="893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7" y="80367"/>
                </a:lnTo>
                <a:lnTo>
                  <a:pt x="89297" y="80367"/>
                </a:lnTo>
                <a:lnTo>
                  <a:pt x="98226" y="7143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25015" y="53578"/>
                </a:lnTo>
                <a:lnTo>
                  <a:pt x="13394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98226" y="8930"/>
                </a:lnTo>
                <a:lnTo>
                  <a:pt x="89297" y="26789"/>
                </a:lnTo>
                <a:lnTo>
                  <a:pt x="80367" y="35719"/>
                </a:lnTo>
                <a:lnTo>
                  <a:pt x="71437" y="44649"/>
                </a:lnTo>
                <a:lnTo>
                  <a:pt x="62508" y="62508"/>
                </a:lnTo>
                <a:lnTo>
                  <a:pt x="53578" y="80367"/>
                </a:lnTo>
                <a:lnTo>
                  <a:pt x="44648" y="89297"/>
                </a:lnTo>
                <a:lnTo>
                  <a:pt x="44648" y="107156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8" y="169664"/>
                </a:lnTo>
                <a:lnTo>
                  <a:pt x="53578" y="187524"/>
                </a:lnTo>
                <a:lnTo>
                  <a:pt x="62508" y="196453"/>
                </a:lnTo>
                <a:lnTo>
                  <a:pt x="71437" y="214313"/>
                </a:lnTo>
                <a:lnTo>
                  <a:pt x="80367" y="223242"/>
                </a:lnTo>
                <a:lnTo>
                  <a:pt x="89297" y="232172"/>
                </a:lnTo>
                <a:lnTo>
                  <a:pt x="107156" y="241102"/>
                </a:lnTo>
                <a:lnTo>
                  <a:pt x="125015" y="250031"/>
                </a:lnTo>
                <a:lnTo>
                  <a:pt x="142875" y="258961"/>
                </a:lnTo>
                <a:lnTo>
                  <a:pt x="160734" y="258961"/>
                </a:lnTo>
                <a:lnTo>
                  <a:pt x="187523" y="258961"/>
                </a:lnTo>
                <a:lnTo>
                  <a:pt x="205383" y="250031"/>
                </a:lnTo>
                <a:lnTo>
                  <a:pt x="232172" y="241102"/>
                </a:lnTo>
                <a:lnTo>
                  <a:pt x="267890" y="241102"/>
                </a:lnTo>
                <a:lnTo>
                  <a:pt x="26789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464844" y="3741539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44648" y="0"/>
                </a:moveTo>
                <a:lnTo>
                  <a:pt x="35719" y="892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17859" y="250031"/>
                </a:lnTo>
                <a:lnTo>
                  <a:pt x="35719" y="267890"/>
                </a:lnTo>
                <a:lnTo>
                  <a:pt x="44648" y="276820"/>
                </a:lnTo>
                <a:lnTo>
                  <a:pt x="62508" y="285750"/>
                </a:lnTo>
                <a:lnTo>
                  <a:pt x="80367" y="294679"/>
                </a:lnTo>
                <a:lnTo>
                  <a:pt x="98226" y="303609"/>
                </a:lnTo>
                <a:lnTo>
                  <a:pt x="125015" y="303609"/>
                </a:lnTo>
                <a:lnTo>
                  <a:pt x="142875" y="312539"/>
                </a:lnTo>
                <a:lnTo>
                  <a:pt x="160734" y="312539"/>
                </a:lnTo>
                <a:lnTo>
                  <a:pt x="187523" y="303609"/>
                </a:lnTo>
                <a:lnTo>
                  <a:pt x="223242" y="303609"/>
                </a:lnTo>
                <a:lnTo>
                  <a:pt x="223242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82703" y="3866554"/>
            <a:ext cx="437556" cy="178595"/>
          </a:xfrm>
          <a:custGeom>
            <a:avLst/>
            <a:gdLst/>
            <a:ahLst/>
            <a:cxnLst/>
            <a:rect l="0" t="0" r="0" b="0"/>
            <a:pathLst>
              <a:path w="437556" h="17859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44649"/>
                </a:lnTo>
                <a:lnTo>
                  <a:pt x="71438" y="44649"/>
                </a:lnTo>
                <a:lnTo>
                  <a:pt x="89297" y="4464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60735" y="26789"/>
                </a:lnTo>
                <a:lnTo>
                  <a:pt x="187524" y="26789"/>
                </a:lnTo>
                <a:lnTo>
                  <a:pt x="214313" y="17860"/>
                </a:lnTo>
                <a:lnTo>
                  <a:pt x="232172" y="17860"/>
                </a:lnTo>
                <a:lnTo>
                  <a:pt x="258961" y="17860"/>
                </a:lnTo>
                <a:lnTo>
                  <a:pt x="276820" y="8930"/>
                </a:lnTo>
                <a:lnTo>
                  <a:pt x="294680" y="8930"/>
                </a:lnTo>
                <a:lnTo>
                  <a:pt x="303610" y="0"/>
                </a:lnTo>
                <a:lnTo>
                  <a:pt x="312539" y="0"/>
                </a:lnTo>
                <a:lnTo>
                  <a:pt x="321469" y="0"/>
                </a:lnTo>
                <a:lnTo>
                  <a:pt x="321469" y="0"/>
                </a:lnTo>
                <a:lnTo>
                  <a:pt x="330399" y="0"/>
                </a:lnTo>
                <a:lnTo>
                  <a:pt x="321469" y="0"/>
                </a:lnTo>
                <a:lnTo>
                  <a:pt x="321469" y="0"/>
                </a:lnTo>
                <a:lnTo>
                  <a:pt x="321469" y="8930"/>
                </a:lnTo>
                <a:lnTo>
                  <a:pt x="303610" y="8930"/>
                </a:lnTo>
                <a:lnTo>
                  <a:pt x="294680" y="17860"/>
                </a:lnTo>
                <a:lnTo>
                  <a:pt x="285750" y="35719"/>
                </a:lnTo>
                <a:lnTo>
                  <a:pt x="276820" y="44649"/>
                </a:lnTo>
                <a:lnTo>
                  <a:pt x="258961" y="53578"/>
                </a:lnTo>
                <a:lnTo>
                  <a:pt x="250031" y="71438"/>
                </a:lnTo>
                <a:lnTo>
                  <a:pt x="241102" y="80367"/>
                </a:lnTo>
                <a:lnTo>
                  <a:pt x="241102" y="98227"/>
                </a:lnTo>
                <a:lnTo>
                  <a:pt x="232172" y="107157"/>
                </a:lnTo>
                <a:lnTo>
                  <a:pt x="232172" y="116086"/>
                </a:lnTo>
                <a:lnTo>
                  <a:pt x="241102" y="133946"/>
                </a:lnTo>
                <a:lnTo>
                  <a:pt x="241102" y="142875"/>
                </a:lnTo>
                <a:lnTo>
                  <a:pt x="250031" y="151805"/>
                </a:lnTo>
                <a:lnTo>
                  <a:pt x="258961" y="160735"/>
                </a:lnTo>
                <a:lnTo>
                  <a:pt x="267891" y="169664"/>
                </a:lnTo>
                <a:lnTo>
                  <a:pt x="276820" y="178594"/>
                </a:lnTo>
                <a:lnTo>
                  <a:pt x="294680" y="178594"/>
                </a:lnTo>
                <a:lnTo>
                  <a:pt x="303610" y="178594"/>
                </a:lnTo>
                <a:lnTo>
                  <a:pt x="321469" y="178594"/>
                </a:lnTo>
                <a:lnTo>
                  <a:pt x="339328" y="178594"/>
                </a:lnTo>
                <a:lnTo>
                  <a:pt x="348258" y="178594"/>
                </a:lnTo>
                <a:lnTo>
                  <a:pt x="366117" y="178594"/>
                </a:lnTo>
                <a:lnTo>
                  <a:pt x="383977" y="178594"/>
                </a:lnTo>
                <a:lnTo>
                  <a:pt x="392906" y="169664"/>
                </a:lnTo>
                <a:lnTo>
                  <a:pt x="401836" y="160735"/>
                </a:lnTo>
                <a:lnTo>
                  <a:pt x="419695" y="151805"/>
                </a:lnTo>
                <a:lnTo>
                  <a:pt x="419695" y="142875"/>
                </a:lnTo>
                <a:lnTo>
                  <a:pt x="428625" y="133946"/>
                </a:lnTo>
                <a:lnTo>
                  <a:pt x="437555" y="125016"/>
                </a:lnTo>
                <a:lnTo>
                  <a:pt x="437555" y="107157"/>
                </a:lnTo>
                <a:lnTo>
                  <a:pt x="437555" y="98227"/>
                </a:lnTo>
                <a:lnTo>
                  <a:pt x="437555" y="80367"/>
                </a:lnTo>
                <a:lnTo>
                  <a:pt x="428625" y="71438"/>
                </a:lnTo>
                <a:lnTo>
                  <a:pt x="428625" y="62508"/>
                </a:lnTo>
                <a:lnTo>
                  <a:pt x="419695" y="53578"/>
                </a:lnTo>
                <a:lnTo>
                  <a:pt x="401836" y="44649"/>
                </a:lnTo>
                <a:lnTo>
                  <a:pt x="392906" y="35719"/>
                </a:lnTo>
                <a:lnTo>
                  <a:pt x="375047" y="26789"/>
                </a:lnTo>
                <a:lnTo>
                  <a:pt x="357188" y="26789"/>
                </a:lnTo>
                <a:lnTo>
                  <a:pt x="348258" y="17860"/>
                </a:lnTo>
                <a:lnTo>
                  <a:pt x="330399" y="17860"/>
                </a:lnTo>
                <a:lnTo>
                  <a:pt x="321469" y="17860"/>
                </a:lnTo>
                <a:lnTo>
                  <a:pt x="303610" y="17860"/>
                </a:lnTo>
                <a:lnTo>
                  <a:pt x="294680" y="17860"/>
                </a:lnTo>
                <a:lnTo>
                  <a:pt x="285750" y="17860"/>
                </a:lnTo>
                <a:lnTo>
                  <a:pt x="28575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331023" y="3732609"/>
            <a:ext cx="455416" cy="232173"/>
          </a:xfrm>
          <a:custGeom>
            <a:avLst/>
            <a:gdLst/>
            <a:ahLst/>
            <a:cxnLst/>
            <a:rect l="0" t="0" r="0" b="0"/>
            <a:pathLst>
              <a:path w="455416" h="232173">
                <a:moveTo>
                  <a:pt x="0" y="53578"/>
                </a:moveTo>
                <a:lnTo>
                  <a:pt x="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90" y="125016"/>
                </a:lnTo>
                <a:lnTo>
                  <a:pt x="26790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44649" y="178594"/>
                </a:lnTo>
                <a:lnTo>
                  <a:pt x="53579" y="196453"/>
                </a:lnTo>
                <a:lnTo>
                  <a:pt x="53579" y="205383"/>
                </a:lnTo>
                <a:lnTo>
                  <a:pt x="62508" y="214312"/>
                </a:lnTo>
                <a:lnTo>
                  <a:pt x="62508" y="214312"/>
                </a:lnTo>
                <a:lnTo>
                  <a:pt x="71438" y="223242"/>
                </a:lnTo>
                <a:lnTo>
                  <a:pt x="71438" y="232172"/>
                </a:lnTo>
                <a:lnTo>
                  <a:pt x="80368" y="232172"/>
                </a:lnTo>
                <a:lnTo>
                  <a:pt x="80368" y="232172"/>
                </a:lnTo>
                <a:lnTo>
                  <a:pt x="80368" y="232172"/>
                </a:lnTo>
                <a:lnTo>
                  <a:pt x="80368" y="232172"/>
                </a:lnTo>
                <a:lnTo>
                  <a:pt x="80368" y="232172"/>
                </a:lnTo>
                <a:lnTo>
                  <a:pt x="71438" y="223242"/>
                </a:lnTo>
                <a:lnTo>
                  <a:pt x="71438" y="214312"/>
                </a:lnTo>
                <a:lnTo>
                  <a:pt x="71438" y="205383"/>
                </a:lnTo>
                <a:lnTo>
                  <a:pt x="62508" y="196453"/>
                </a:lnTo>
                <a:lnTo>
                  <a:pt x="62508" y="178594"/>
                </a:lnTo>
                <a:lnTo>
                  <a:pt x="62508" y="169664"/>
                </a:lnTo>
                <a:lnTo>
                  <a:pt x="53579" y="151805"/>
                </a:lnTo>
                <a:lnTo>
                  <a:pt x="53579" y="142875"/>
                </a:lnTo>
                <a:lnTo>
                  <a:pt x="53579" y="125016"/>
                </a:lnTo>
                <a:lnTo>
                  <a:pt x="53579" y="107156"/>
                </a:lnTo>
                <a:lnTo>
                  <a:pt x="53579" y="98227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71437"/>
                </a:lnTo>
                <a:lnTo>
                  <a:pt x="53579" y="6250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8" y="44648"/>
                </a:lnTo>
                <a:lnTo>
                  <a:pt x="98227" y="44648"/>
                </a:lnTo>
                <a:lnTo>
                  <a:pt x="107157" y="44648"/>
                </a:lnTo>
                <a:lnTo>
                  <a:pt x="125016" y="44648"/>
                </a:lnTo>
                <a:lnTo>
                  <a:pt x="133946" y="44648"/>
                </a:lnTo>
                <a:lnTo>
                  <a:pt x="151805" y="44648"/>
                </a:lnTo>
                <a:lnTo>
                  <a:pt x="169665" y="53578"/>
                </a:lnTo>
                <a:lnTo>
                  <a:pt x="187524" y="53578"/>
                </a:lnTo>
                <a:lnTo>
                  <a:pt x="205383" y="62508"/>
                </a:lnTo>
                <a:lnTo>
                  <a:pt x="223243" y="71437"/>
                </a:lnTo>
                <a:lnTo>
                  <a:pt x="241102" y="71437"/>
                </a:lnTo>
                <a:lnTo>
                  <a:pt x="250032" y="80367"/>
                </a:lnTo>
                <a:lnTo>
                  <a:pt x="267891" y="89297"/>
                </a:lnTo>
                <a:lnTo>
                  <a:pt x="276821" y="98227"/>
                </a:lnTo>
                <a:lnTo>
                  <a:pt x="294680" y="98227"/>
                </a:lnTo>
                <a:lnTo>
                  <a:pt x="303610" y="107156"/>
                </a:lnTo>
                <a:lnTo>
                  <a:pt x="321469" y="107156"/>
                </a:lnTo>
                <a:lnTo>
                  <a:pt x="330399" y="107156"/>
                </a:lnTo>
                <a:lnTo>
                  <a:pt x="339329" y="107156"/>
                </a:lnTo>
                <a:lnTo>
                  <a:pt x="357188" y="107156"/>
                </a:lnTo>
                <a:lnTo>
                  <a:pt x="366118" y="107156"/>
                </a:lnTo>
                <a:lnTo>
                  <a:pt x="375047" y="107156"/>
                </a:lnTo>
                <a:lnTo>
                  <a:pt x="383977" y="107156"/>
                </a:lnTo>
                <a:lnTo>
                  <a:pt x="383977" y="98227"/>
                </a:lnTo>
                <a:lnTo>
                  <a:pt x="392907" y="89297"/>
                </a:lnTo>
                <a:lnTo>
                  <a:pt x="401836" y="89297"/>
                </a:lnTo>
                <a:lnTo>
                  <a:pt x="410766" y="80367"/>
                </a:lnTo>
                <a:lnTo>
                  <a:pt x="419696" y="71437"/>
                </a:lnTo>
                <a:lnTo>
                  <a:pt x="428625" y="53578"/>
                </a:lnTo>
                <a:lnTo>
                  <a:pt x="437555" y="44648"/>
                </a:lnTo>
                <a:lnTo>
                  <a:pt x="437555" y="35719"/>
                </a:lnTo>
                <a:lnTo>
                  <a:pt x="437555" y="26789"/>
                </a:lnTo>
                <a:lnTo>
                  <a:pt x="437555" y="17859"/>
                </a:lnTo>
                <a:lnTo>
                  <a:pt x="437555" y="17859"/>
                </a:lnTo>
                <a:lnTo>
                  <a:pt x="428625" y="8930"/>
                </a:lnTo>
                <a:lnTo>
                  <a:pt x="428625" y="0"/>
                </a:lnTo>
                <a:lnTo>
                  <a:pt x="419696" y="0"/>
                </a:lnTo>
                <a:lnTo>
                  <a:pt x="401836" y="0"/>
                </a:lnTo>
                <a:lnTo>
                  <a:pt x="392907" y="0"/>
                </a:lnTo>
                <a:lnTo>
                  <a:pt x="383977" y="8930"/>
                </a:lnTo>
                <a:lnTo>
                  <a:pt x="366118" y="17859"/>
                </a:lnTo>
                <a:lnTo>
                  <a:pt x="357188" y="17859"/>
                </a:lnTo>
                <a:lnTo>
                  <a:pt x="339329" y="35719"/>
                </a:lnTo>
                <a:lnTo>
                  <a:pt x="321469" y="44648"/>
                </a:lnTo>
                <a:lnTo>
                  <a:pt x="312540" y="62508"/>
                </a:lnTo>
                <a:lnTo>
                  <a:pt x="303610" y="80367"/>
                </a:lnTo>
                <a:lnTo>
                  <a:pt x="294680" y="98227"/>
                </a:lnTo>
                <a:lnTo>
                  <a:pt x="294680" y="116086"/>
                </a:lnTo>
                <a:lnTo>
                  <a:pt x="294680" y="125016"/>
                </a:lnTo>
                <a:lnTo>
                  <a:pt x="294680" y="142875"/>
                </a:lnTo>
                <a:lnTo>
                  <a:pt x="303610" y="160734"/>
                </a:lnTo>
                <a:lnTo>
                  <a:pt x="312540" y="169664"/>
                </a:lnTo>
                <a:lnTo>
                  <a:pt x="330399" y="187523"/>
                </a:lnTo>
                <a:lnTo>
                  <a:pt x="339329" y="196453"/>
                </a:lnTo>
                <a:lnTo>
                  <a:pt x="366118" y="205383"/>
                </a:lnTo>
                <a:lnTo>
                  <a:pt x="383977" y="214312"/>
                </a:lnTo>
                <a:lnTo>
                  <a:pt x="410766" y="223242"/>
                </a:lnTo>
                <a:lnTo>
                  <a:pt x="455415" y="232172"/>
                </a:lnTo>
                <a:lnTo>
                  <a:pt x="455415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911453" y="3750468"/>
            <a:ext cx="312540" cy="214314"/>
          </a:xfrm>
          <a:custGeom>
            <a:avLst/>
            <a:gdLst/>
            <a:ahLst/>
            <a:cxnLst/>
            <a:rect l="0" t="0" r="0" b="0"/>
            <a:pathLst>
              <a:path w="312540" h="214314">
                <a:moveTo>
                  <a:pt x="151805" y="89297"/>
                </a:moveTo>
                <a:lnTo>
                  <a:pt x="151805" y="8036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44649"/>
                </a:lnTo>
                <a:lnTo>
                  <a:pt x="35719" y="53578"/>
                </a:lnTo>
                <a:lnTo>
                  <a:pt x="26789" y="71438"/>
                </a:lnTo>
                <a:lnTo>
                  <a:pt x="17860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69664"/>
                </a:lnTo>
                <a:lnTo>
                  <a:pt x="17860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80367" y="169664"/>
                </a:lnTo>
                <a:lnTo>
                  <a:pt x="98227" y="169664"/>
                </a:lnTo>
                <a:lnTo>
                  <a:pt x="107156" y="160735"/>
                </a:lnTo>
                <a:lnTo>
                  <a:pt x="125016" y="151805"/>
                </a:lnTo>
                <a:lnTo>
                  <a:pt x="142875" y="142875"/>
                </a:lnTo>
                <a:lnTo>
                  <a:pt x="151805" y="133946"/>
                </a:lnTo>
                <a:lnTo>
                  <a:pt x="160735" y="125016"/>
                </a:lnTo>
                <a:lnTo>
                  <a:pt x="178594" y="116086"/>
                </a:lnTo>
                <a:lnTo>
                  <a:pt x="187524" y="107157"/>
                </a:lnTo>
                <a:lnTo>
                  <a:pt x="196453" y="107157"/>
                </a:lnTo>
                <a:lnTo>
                  <a:pt x="196453" y="9822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05383" y="133946"/>
                </a:lnTo>
                <a:lnTo>
                  <a:pt x="205383" y="142875"/>
                </a:lnTo>
                <a:lnTo>
                  <a:pt x="214313" y="151805"/>
                </a:lnTo>
                <a:lnTo>
                  <a:pt x="214313" y="169664"/>
                </a:lnTo>
                <a:lnTo>
                  <a:pt x="223242" y="178594"/>
                </a:lnTo>
                <a:lnTo>
                  <a:pt x="241102" y="187524"/>
                </a:lnTo>
                <a:lnTo>
                  <a:pt x="250031" y="196453"/>
                </a:lnTo>
                <a:lnTo>
                  <a:pt x="267891" y="205383"/>
                </a:lnTo>
                <a:lnTo>
                  <a:pt x="285750" y="205383"/>
                </a:lnTo>
                <a:lnTo>
                  <a:pt x="312539" y="214313"/>
                </a:lnTo>
                <a:lnTo>
                  <a:pt x="312539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277570" y="3777257"/>
            <a:ext cx="250033" cy="205384"/>
          </a:xfrm>
          <a:custGeom>
            <a:avLst/>
            <a:gdLst/>
            <a:ahLst/>
            <a:cxnLst/>
            <a:rect l="0" t="0" r="0" b="0"/>
            <a:pathLst>
              <a:path w="250033" h="205384">
                <a:moveTo>
                  <a:pt x="125016" y="44649"/>
                </a:moveTo>
                <a:lnTo>
                  <a:pt x="116086" y="35719"/>
                </a:lnTo>
                <a:lnTo>
                  <a:pt x="107157" y="26789"/>
                </a:lnTo>
                <a:lnTo>
                  <a:pt x="10715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8930" y="44649"/>
                </a:lnTo>
                <a:lnTo>
                  <a:pt x="893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51805"/>
                </a:lnTo>
                <a:lnTo>
                  <a:pt x="17860" y="160735"/>
                </a:lnTo>
                <a:lnTo>
                  <a:pt x="26789" y="178594"/>
                </a:lnTo>
                <a:lnTo>
                  <a:pt x="44649" y="187524"/>
                </a:lnTo>
                <a:lnTo>
                  <a:pt x="53578" y="196454"/>
                </a:lnTo>
                <a:lnTo>
                  <a:pt x="71438" y="196454"/>
                </a:lnTo>
                <a:lnTo>
                  <a:pt x="89297" y="205383"/>
                </a:lnTo>
                <a:lnTo>
                  <a:pt x="116086" y="205383"/>
                </a:lnTo>
                <a:lnTo>
                  <a:pt x="133946" y="196454"/>
                </a:lnTo>
                <a:lnTo>
                  <a:pt x="160735" y="196454"/>
                </a:lnTo>
                <a:lnTo>
                  <a:pt x="187524" y="187524"/>
                </a:lnTo>
                <a:lnTo>
                  <a:pt x="214313" y="178594"/>
                </a:lnTo>
                <a:lnTo>
                  <a:pt x="250032" y="169664"/>
                </a:lnTo>
                <a:lnTo>
                  <a:pt x="25003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581180" y="3670101"/>
            <a:ext cx="71438" cy="339329"/>
          </a:xfrm>
          <a:custGeom>
            <a:avLst/>
            <a:gdLst/>
            <a:ahLst/>
            <a:cxnLst/>
            <a:rect l="0" t="0" r="0" b="0"/>
            <a:pathLst>
              <a:path w="71438" h="339329">
                <a:moveTo>
                  <a:pt x="44648" y="26789"/>
                </a:moveTo>
                <a:lnTo>
                  <a:pt x="44648" y="1786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26789" y="223242"/>
                </a:lnTo>
                <a:lnTo>
                  <a:pt x="26789" y="241102"/>
                </a:lnTo>
                <a:lnTo>
                  <a:pt x="35718" y="258961"/>
                </a:lnTo>
                <a:lnTo>
                  <a:pt x="35718" y="276820"/>
                </a:lnTo>
                <a:lnTo>
                  <a:pt x="44648" y="294680"/>
                </a:lnTo>
                <a:lnTo>
                  <a:pt x="53578" y="303610"/>
                </a:lnTo>
                <a:lnTo>
                  <a:pt x="53578" y="312539"/>
                </a:lnTo>
                <a:lnTo>
                  <a:pt x="62508" y="321469"/>
                </a:lnTo>
                <a:lnTo>
                  <a:pt x="62508" y="330399"/>
                </a:lnTo>
                <a:lnTo>
                  <a:pt x="71437" y="339328"/>
                </a:lnTo>
                <a:lnTo>
                  <a:pt x="71437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18672" y="3839765"/>
            <a:ext cx="196454" cy="35720"/>
          </a:xfrm>
          <a:custGeom>
            <a:avLst/>
            <a:gdLst/>
            <a:ahLst/>
            <a:cxnLst/>
            <a:rect l="0" t="0" r="0" b="0"/>
            <a:pathLst>
              <a:path w="196454" h="35720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80367" y="26789"/>
                </a:lnTo>
                <a:lnTo>
                  <a:pt x="98226" y="26789"/>
                </a:lnTo>
                <a:lnTo>
                  <a:pt x="125016" y="17860"/>
                </a:lnTo>
                <a:lnTo>
                  <a:pt x="151805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90172" y="3723679"/>
            <a:ext cx="455415" cy="250033"/>
          </a:xfrm>
          <a:custGeom>
            <a:avLst/>
            <a:gdLst/>
            <a:ahLst/>
            <a:cxnLst/>
            <a:rect l="0" t="0" r="0" b="0"/>
            <a:pathLst>
              <a:path w="455415" h="250033">
                <a:moveTo>
                  <a:pt x="8930" y="62508"/>
                </a:move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17859" y="196453"/>
                </a:lnTo>
                <a:lnTo>
                  <a:pt x="26789" y="214313"/>
                </a:lnTo>
                <a:lnTo>
                  <a:pt x="26789" y="223242"/>
                </a:lnTo>
                <a:lnTo>
                  <a:pt x="44648" y="232172"/>
                </a:lnTo>
                <a:lnTo>
                  <a:pt x="53578" y="241102"/>
                </a:lnTo>
                <a:lnTo>
                  <a:pt x="62508" y="241102"/>
                </a:lnTo>
                <a:lnTo>
                  <a:pt x="71437" y="250032"/>
                </a:lnTo>
                <a:lnTo>
                  <a:pt x="80367" y="250032"/>
                </a:lnTo>
                <a:lnTo>
                  <a:pt x="89297" y="250032"/>
                </a:lnTo>
                <a:lnTo>
                  <a:pt x="98226" y="250032"/>
                </a:lnTo>
                <a:lnTo>
                  <a:pt x="107156" y="241102"/>
                </a:lnTo>
                <a:lnTo>
                  <a:pt x="116086" y="241102"/>
                </a:lnTo>
                <a:lnTo>
                  <a:pt x="125016" y="232172"/>
                </a:lnTo>
                <a:lnTo>
                  <a:pt x="133945" y="223242"/>
                </a:lnTo>
                <a:lnTo>
                  <a:pt x="142875" y="214313"/>
                </a:lnTo>
                <a:lnTo>
                  <a:pt x="151805" y="205383"/>
                </a:lnTo>
                <a:lnTo>
                  <a:pt x="160734" y="196453"/>
                </a:lnTo>
                <a:lnTo>
                  <a:pt x="160734" y="187524"/>
                </a:lnTo>
                <a:lnTo>
                  <a:pt x="169664" y="169664"/>
                </a:lnTo>
                <a:lnTo>
                  <a:pt x="178594" y="160735"/>
                </a:lnTo>
                <a:lnTo>
                  <a:pt x="178594" y="151805"/>
                </a:lnTo>
                <a:lnTo>
                  <a:pt x="187523" y="133946"/>
                </a:lnTo>
                <a:lnTo>
                  <a:pt x="187523" y="133946"/>
                </a:lnTo>
                <a:lnTo>
                  <a:pt x="187523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78594" y="133946"/>
                </a:lnTo>
                <a:lnTo>
                  <a:pt x="178594" y="151805"/>
                </a:lnTo>
                <a:lnTo>
                  <a:pt x="178594" y="160735"/>
                </a:lnTo>
                <a:lnTo>
                  <a:pt x="187523" y="169664"/>
                </a:lnTo>
                <a:lnTo>
                  <a:pt x="187523" y="187524"/>
                </a:lnTo>
                <a:lnTo>
                  <a:pt x="196453" y="196453"/>
                </a:lnTo>
                <a:lnTo>
                  <a:pt x="205383" y="205383"/>
                </a:lnTo>
                <a:lnTo>
                  <a:pt x="214312" y="214313"/>
                </a:lnTo>
                <a:lnTo>
                  <a:pt x="223242" y="214313"/>
                </a:lnTo>
                <a:lnTo>
                  <a:pt x="241101" y="223242"/>
                </a:lnTo>
                <a:lnTo>
                  <a:pt x="258961" y="223242"/>
                </a:lnTo>
                <a:lnTo>
                  <a:pt x="276820" y="223242"/>
                </a:lnTo>
                <a:lnTo>
                  <a:pt x="294680" y="232172"/>
                </a:lnTo>
                <a:lnTo>
                  <a:pt x="312539" y="232172"/>
                </a:lnTo>
                <a:lnTo>
                  <a:pt x="330398" y="223242"/>
                </a:lnTo>
                <a:lnTo>
                  <a:pt x="348258" y="223242"/>
                </a:lnTo>
                <a:lnTo>
                  <a:pt x="366117" y="214313"/>
                </a:lnTo>
                <a:lnTo>
                  <a:pt x="383976" y="214313"/>
                </a:lnTo>
                <a:lnTo>
                  <a:pt x="401836" y="196453"/>
                </a:lnTo>
                <a:lnTo>
                  <a:pt x="419695" y="187524"/>
                </a:lnTo>
                <a:lnTo>
                  <a:pt x="428625" y="178594"/>
                </a:lnTo>
                <a:lnTo>
                  <a:pt x="437555" y="169664"/>
                </a:lnTo>
                <a:lnTo>
                  <a:pt x="446484" y="160735"/>
                </a:lnTo>
                <a:lnTo>
                  <a:pt x="455414" y="142875"/>
                </a:lnTo>
                <a:lnTo>
                  <a:pt x="455414" y="133946"/>
                </a:lnTo>
                <a:lnTo>
                  <a:pt x="455414" y="116086"/>
                </a:lnTo>
                <a:lnTo>
                  <a:pt x="455414" y="107157"/>
                </a:lnTo>
                <a:lnTo>
                  <a:pt x="446484" y="89297"/>
                </a:lnTo>
                <a:lnTo>
                  <a:pt x="446484" y="80367"/>
                </a:lnTo>
                <a:lnTo>
                  <a:pt x="437555" y="71438"/>
                </a:lnTo>
                <a:lnTo>
                  <a:pt x="428625" y="53578"/>
                </a:lnTo>
                <a:lnTo>
                  <a:pt x="419695" y="44649"/>
                </a:lnTo>
                <a:lnTo>
                  <a:pt x="410766" y="35719"/>
                </a:lnTo>
                <a:lnTo>
                  <a:pt x="401836" y="26789"/>
                </a:lnTo>
                <a:lnTo>
                  <a:pt x="401836" y="17860"/>
                </a:lnTo>
                <a:lnTo>
                  <a:pt x="392906" y="8930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625953" y="3616523"/>
            <a:ext cx="71439" cy="669728"/>
          </a:xfrm>
          <a:custGeom>
            <a:avLst/>
            <a:gdLst/>
            <a:ahLst/>
            <a:cxnLst/>
            <a:rect l="0" t="0" r="0" b="0"/>
            <a:pathLst>
              <a:path w="71439" h="669728">
                <a:moveTo>
                  <a:pt x="71438" y="0"/>
                </a:moveTo>
                <a:lnTo>
                  <a:pt x="71438" y="0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80367"/>
                </a:lnTo>
                <a:lnTo>
                  <a:pt x="62508" y="98227"/>
                </a:lnTo>
                <a:lnTo>
                  <a:pt x="53578" y="125016"/>
                </a:lnTo>
                <a:lnTo>
                  <a:pt x="53578" y="151805"/>
                </a:lnTo>
                <a:lnTo>
                  <a:pt x="44649" y="178594"/>
                </a:lnTo>
                <a:lnTo>
                  <a:pt x="44649" y="205383"/>
                </a:lnTo>
                <a:lnTo>
                  <a:pt x="44649" y="232172"/>
                </a:lnTo>
                <a:lnTo>
                  <a:pt x="44649" y="267891"/>
                </a:lnTo>
                <a:lnTo>
                  <a:pt x="44649" y="294680"/>
                </a:lnTo>
                <a:lnTo>
                  <a:pt x="44649" y="321469"/>
                </a:lnTo>
                <a:lnTo>
                  <a:pt x="35719" y="348258"/>
                </a:lnTo>
                <a:lnTo>
                  <a:pt x="35719" y="383977"/>
                </a:lnTo>
                <a:lnTo>
                  <a:pt x="35719" y="401836"/>
                </a:lnTo>
                <a:lnTo>
                  <a:pt x="35719" y="437555"/>
                </a:lnTo>
                <a:lnTo>
                  <a:pt x="26789" y="464344"/>
                </a:lnTo>
                <a:lnTo>
                  <a:pt x="26789" y="482203"/>
                </a:lnTo>
                <a:lnTo>
                  <a:pt x="17860" y="508992"/>
                </a:lnTo>
                <a:lnTo>
                  <a:pt x="17860" y="535781"/>
                </a:lnTo>
                <a:lnTo>
                  <a:pt x="8930" y="553641"/>
                </a:lnTo>
                <a:lnTo>
                  <a:pt x="8930" y="580430"/>
                </a:lnTo>
                <a:lnTo>
                  <a:pt x="0" y="598289"/>
                </a:lnTo>
                <a:lnTo>
                  <a:pt x="0" y="616148"/>
                </a:lnTo>
                <a:lnTo>
                  <a:pt x="0" y="634008"/>
                </a:lnTo>
                <a:lnTo>
                  <a:pt x="0" y="642938"/>
                </a:lnTo>
                <a:lnTo>
                  <a:pt x="0" y="651867"/>
                </a:lnTo>
                <a:lnTo>
                  <a:pt x="0" y="669727"/>
                </a:lnTo>
                <a:lnTo>
                  <a:pt x="0" y="6697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05508" y="4357687"/>
            <a:ext cx="339329" cy="383978"/>
          </a:xfrm>
          <a:custGeom>
            <a:avLst/>
            <a:gdLst/>
            <a:ahLst/>
            <a:cxnLst/>
            <a:rect l="0" t="0" r="0" b="0"/>
            <a:pathLst>
              <a:path w="339329" h="383978">
                <a:moveTo>
                  <a:pt x="241101" y="178594"/>
                </a:moveTo>
                <a:lnTo>
                  <a:pt x="232172" y="169664"/>
                </a:lnTo>
                <a:lnTo>
                  <a:pt x="232172" y="160734"/>
                </a:lnTo>
                <a:lnTo>
                  <a:pt x="232172" y="151805"/>
                </a:lnTo>
                <a:lnTo>
                  <a:pt x="232172" y="133945"/>
                </a:lnTo>
                <a:lnTo>
                  <a:pt x="232172" y="125016"/>
                </a:lnTo>
                <a:lnTo>
                  <a:pt x="241101" y="107156"/>
                </a:lnTo>
                <a:lnTo>
                  <a:pt x="232172" y="89297"/>
                </a:lnTo>
                <a:lnTo>
                  <a:pt x="232172" y="71438"/>
                </a:lnTo>
                <a:lnTo>
                  <a:pt x="232172" y="62508"/>
                </a:lnTo>
                <a:lnTo>
                  <a:pt x="223242" y="44649"/>
                </a:lnTo>
                <a:lnTo>
                  <a:pt x="223242" y="26789"/>
                </a:lnTo>
                <a:lnTo>
                  <a:pt x="214312" y="17859"/>
                </a:lnTo>
                <a:lnTo>
                  <a:pt x="205383" y="893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62508" y="80367"/>
                </a:lnTo>
                <a:lnTo>
                  <a:pt x="44648" y="10715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76820"/>
                </a:lnTo>
                <a:lnTo>
                  <a:pt x="8930" y="303609"/>
                </a:lnTo>
                <a:lnTo>
                  <a:pt x="8930" y="321469"/>
                </a:lnTo>
                <a:lnTo>
                  <a:pt x="17859" y="339328"/>
                </a:lnTo>
                <a:lnTo>
                  <a:pt x="35719" y="348258"/>
                </a:lnTo>
                <a:lnTo>
                  <a:pt x="44648" y="357188"/>
                </a:lnTo>
                <a:lnTo>
                  <a:pt x="62508" y="366117"/>
                </a:lnTo>
                <a:lnTo>
                  <a:pt x="80367" y="366117"/>
                </a:lnTo>
                <a:lnTo>
                  <a:pt x="89297" y="357188"/>
                </a:lnTo>
                <a:lnTo>
                  <a:pt x="107156" y="357188"/>
                </a:lnTo>
                <a:lnTo>
                  <a:pt x="125015" y="339328"/>
                </a:lnTo>
                <a:lnTo>
                  <a:pt x="142875" y="330399"/>
                </a:lnTo>
                <a:lnTo>
                  <a:pt x="160734" y="312539"/>
                </a:lnTo>
                <a:lnTo>
                  <a:pt x="178594" y="294680"/>
                </a:lnTo>
                <a:lnTo>
                  <a:pt x="196453" y="267891"/>
                </a:lnTo>
                <a:lnTo>
                  <a:pt x="214312" y="250031"/>
                </a:lnTo>
                <a:lnTo>
                  <a:pt x="232172" y="223242"/>
                </a:lnTo>
                <a:lnTo>
                  <a:pt x="241101" y="196453"/>
                </a:lnTo>
                <a:lnTo>
                  <a:pt x="250031" y="178594"/>
                </a:lnTo>
                <a:lnTo>
                  <a:pt x="258961" y="169664"/>
                </a:lnTo>
                <a:lnTo>
                  <a:pt x="267890" y="151805"/>
                </a:lnTo>
                <a:lnTo>
                  <a:pt x="267890" y="142875"/>
                </a:lnTo>
                <a:lnTo>
                  <a:pt x="267890" y="125016"/>
                </a:lnTo>
                <a:lnTo>
                  <a:pt x="267890" y="125016"/>
                </a:lnTo>
                <a:lnTo>
                  <a:pt x="267890" y="116086"/>
                </a:lnTo>
                <a:lnTo>
                  <a:pt x="267890" y="116086"/>
                </a:lnTo>
                <a:lnTo>
                  <a:pt x="267890" y="116086"/>
                </a:lnTo>
                <a:lnTo>
                  <a:pt x="258961" y="116086"/>
                </a:lnTo>
                <a:lnTo>
                  <a:pt x="258961" y="116086"/>
                </a:lnTo>
                <a:lnTo>
                  <a:pt x="250031" y="125016"/>
                </a:lnTo>
                <a:lnTo>
                  <a:pt x="250031" y="133945"/>
                </a:lnTo>
                <a:lnTo>
                  <a:pt x="241101" y="142875"/>
                </a:lnTo>
                <a:lnTo>
                  <a:pt x="241101" y="160734"/>
                </a:lnTo>
                <a:lnTo>
                  <a:pt x="241101" y="178594"/>
                </a:lnTo>
                <a:lnTo>
                  <a:pt x="241101" y="196453"/>
                </a:lnTo>
                <a:lnTo>
                  <a:pt x="241101" y="223242"/>
                </a:lnTo>
                <a:lnTo>
                  <a:pt x="250031" y="241102"/>
                </a:lnTo>
                <a:lnTo>
                  <a:pt x="250031" y="258961"/>
                </a:lnTo>
                <a:lnTo>
                  <a:pt x="258961" y="285750"/>
                </a:lnTo>
                <a:lnTo>
                  <a:pt x="267890" y="303609"/>
                </a:lnTo>
                <a:lnTo>
                  <a:pt x="276820" y="321469"/>
                </a:lnTo>
                <a:lnTo>
                  <a:pt x="285750" y="339328"/>
                </a:lnTo>
                <a:lnTo>
                  <a:pt x="294680" y="348258"/>
                </a:lnTo>
                <a:lnTo>
                  <a:pt x="303609" y="366117"/>
                </a:lnTo>
                <a:lnTo>
                  <a:pt x="312539" y="375047"/>
                </a:lnTo>
                <a:lnTo>
                  <a:pt x="330398" y="375047"/>
                </a:lnTo>
                <a:lnTo>
                  <a:pt x="339328" y="383977"/>
                </a:lnTo>
                <a:lnTo>
                  <a:pt x="339328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589484" y="4446984"/>
            <a:ext cx="250033" cy="267892"/>
          </a:xfrm>
          <a:custGeom>
            <a:avLst/>
            <a:gdLst/>
            <a:ahLst/>
            <a:cxnLst/>
            <a:rect l="0" t="0" r="0" b="0"/>
            <a:pathLst>
              <a:path w="250033" h="26789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33945"/>
                </a:lnTo>
                <a:lnTo>
                  <a:pt x="26789" y="151805"/>
                </a:lnTo>
                <a:lnTo>
                  <a:pt x="26789" y="160734"/>
                </a:lnTo>
                <a:lnTo>
                  <a:pt x="35719" y="178594"/>
                </a:lnTo>
                <a:lnTo>
                  <a:pt x="35719" y="196453"/>
                </a:lnTo>
                <a:lnTo>
                  <a:pt x="44649" y="205383"/>
                </a:lnTo>
                <a:lnTo>
                  <a:pt x="44649" y="214312"/>
                </a:lnTo>
                <a:lnTo>
                  <a:pt x="44649" y="223242"/>
                </a:lnTo>
                <a:lnTo>
                  <a:pt x="53579" y="22324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23242"/>
                </a:lnTo>
                <a:lnTo>
                  <a:pt x="53579" y="214312"/>
                </a:lnTo>
                <a:lnTo>
                  <a:pt x="53579" y="205383"/>
                </a:lnTo>
                <a:lnTo>
                  <a:pt x="53579" y="196453"/>
                </a:lnTo>
                <a:lnTo>
                  <a:pt x="62508" y="178594"/>
                </a:lnTo>
                <a:lnTo>
                  <a:pt x="62508" y="160734"/>
                </a:lnTo>
                <a:lnTo>
                  <a:pt x="62508" y="142875"/>
                </a:lnTo>
                <a:lnTo>
                  <a:pt x="62508" y="116086"/>
                </a:lnTo>
                <a:lnTo>
                  <a:pt x="62508" y="98227"/>
                </a:lnTo>
                <a:lnTo>
                  <a:pt x="71438" y="71437"/>
                </a:lnTo>
                <a:lnTo>
                  <a:pt x="71438" y="53578"/>
                </a:lnTo>
                <a:lnTo>
                  <a:pt x="71438" y="35719"/>
                </a:lnTo>
                <a:lnTo>
                  <a:pt x="80368" y="26789"/>
                </a:lnTo>
                <a:lnTo>
                  <a:pt x="80368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9664" y="53578"/>
                </a:lnTo>
                <a:lnTo>
                  <a:pt x="178594" y="80367"/>
                </a:lnTo>
                <a:lnTo>
                  <a:pt x="187524" y="98227"/>
                </a:lnTo>
                <a:lnTo>
                  <a:pt x="196454" y="116086"/>
                </a:lnTo>
                <a:lnTo>
                  <a:pt x="205383" y="142875"/>
                </a:lnTo>
                <a:lnTo>
                  <a:pt x="214313" y="169664"/>
                </a:lnTo>
                <a:lnTo>
                  <a:pt x="223243" y="187523"/>
                </a:lnTo>
                <a:lnTo>
                  <a:pt x="223243" y="214312"/>
                </a:lnTo>
                <a:lnTo>
                  <a:pt x="232172" y="223242"/>
                </a:lnTo>
                <a:lnTo>
                  <a:pt x="241102" y="241102"/>
                </a:lnTo>
                <a:lnTo>
                  <a:pt x="250032" y="267891"/>
                </a:lnTo>
                <a:lnTo>
                  <a:pt x="250032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928813" y="4464843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62507" y="26789"/>
                </a:moveTo>
                <a:lnTo>
                  <a:pt x="5357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8929" y="187524"/>
                </a:lnTo>
                <a:lnTo>
                  <a:pt x="17859" y="205383"/>
                </a:lnTo>
                <a:lnTo>
                  <a:pt x="26789" y="214313"/>
                </a:lnTo>
                <a:lnTo>
                  <a:pt x="35718" y="223243"/>
                </a:lnTo>
                <a:lnTo>
                  <a:pt x="44648" y="223243"/>
                </a:lnTo>
                <a:lnTo>
                  <a:pt x="53578" y="232172"/>
                </a:lnTo>
                <a:lnTo>
                  <a:pt x="71437" y="232172"/>
                </a:lnTo>
                <a:lnTo>
                  <a:pt x="80367" y="232172"/>
                </a:lnTo>
                <a:lnTo>
                  <a:pt x="98226" y="223243"/>
                </a:lnTo>
                <a:lnTo>
                  <a:pt x="107156" y="223243"/>
                </a:lnTo>
                <a:lnTo>
                  <a:pt x="125015" y="214313"/>
                </a:lnTo>
                <a:lnTo>
                  <a:pt x="133945" y="205383"/>
                </a:lnTo>
                <a:lnTo>
                  <a:pt x="151804" y="196453"/>
                </a:lnTo>
                <a:lnTo>
                  <a:pt x="160734" y="178594"/>
                </a:lnTo>
                <a:lnTo>
                  <a:pt x="169664" y="160735"/>
                </a:lnTo>
                <a:lnTo>
                  <a:pt x="178593" y="142875"/>
                </a:lnTo>
                <a:lnTo>
                  <a:pt x="187523" y="125016"/>
                </a:lnTo>
                <a:lnTo>
                  <a:pt x="187523" y="107157"/>
                </a:lnTo>
                <a:lnTo>
                  <a:pt x="187523" y="89297"/>
                </a:lnTo>
                <a:lnTo>
                  <a:pt x="187523" y="62508"/>
                </a:lnTo>
                <a:lnTo>
                  <a:pt x="187523" y="53578"/>
                </a:lnTo>
                <a:lnTo>
                  <a:pt x="178593" y="35719"/>
                </a:lnTo>
                <a:lnTo>
                  <a:pt x="169664" y="26789"/>
                </a:lnTo>
                <a:lnTo>
                  <a:pt x="160734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35718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205633" y="4330898"/>
            <a:ext cx="53579" cy="375048"/>
          </a:xfrm>
          <a:custGeom>
            <a:avLst/>
            <a:gdLst/>
            <a:ahLst/>
            <a:cxnLst/>
            <a:rect l="0" t="0" r="0" b="0"/>
            <a:pathLst>
              <a:path w="53579" h="37504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78594"/>
                </a:lnTo>
                <a:lnTo>
                  <a:pt x="17859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26789" y="276820"/>
                </a:lnTo>
                <a:lnTo>
                  <a:pt x="26789" y="294680"/>
                </a:lnTo>
                <a:lnTo>
                  <a:pt x="26789" y="312539"/>
                </a:lnTo>
                <a:lnTo>
                  <a:pt x="35719" y="330398"/>
                </a:lnTo>
                <a:lnTo>
                  <a:pt x="35719" y="339328"/>
                </a:lnTo>
                <a:lnTo>
                  <a:pt x="35719" y="357188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75047"/>
                </a:lnTo>
                <a:lnTo>
                  <a:pt x="53578" y="375047"/>
                </a:lnTo>
                <a:lnTo>
                  <a:pt x="53578" y="375047"/>
                </a:lnTo>
                <a:lnTo>
                  <a:pt x="53578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160984" y="4402336"/>
            <a:ext cx="946548" cy="348258"/>
          </a:xfrm>
          <a:custGeom>
            <a:avLst/>
            <a:gdLst/>
            <a:ahLst/>
            <a:cxnLst/>
            <a:rect l="0" t="0" r="0" b="0"/>
            <a:pathLst>
              <a:path w="946548" h="348258">
                <a:moveTo>
                  <a:pt x="0" y="187523"/>
                </a:move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8930" y="187523"/>
                </a:lnTo>
                <a:lnTo>
                  <a:pt x="17860" y="187523"/>
                </a:lnTo>
                <a:lnTo>
                  <a:pt x="26789" y="178593"/>
                </a:lnTo>
                <a:lnTo>
                  <a:pt x="35719" y="178593"/>
                </a:lnTo>
                <a:lnTo>
                  <a:pt x="53579" y="169664"/>
                </a:lnTo>
                <a:lnTo>
                  <a:pt x="71438" y="160734"/>
                </a:lnTo>
                <a:lnTo>
                  <a:pt x="89297" y="151804"/>
                </a:lnTo>
                <a:lnTo>
                  <a:pt x="107157" y="142875"/>
                </a:lnTo>
                <a:lnTo>
                  <a:pt x="116086" y="125015"/>
                </a:lnTo>
                <a:lnTo>
                  <a:pt x="142875" y="116085"/>
                </a:lnTo>
                <a:lnTo>
                  <a:pt x="151805" y="98226"/>
                </a:lnTo>
                <a:lnTo>
                  <a:pt x="169664" y="89296"/>
                </a:lnTo>
                <a:lnTo>
                  <a:pt x="187524" y="71437"/>
                </a:lnTo>
                <a:lnTo>
                  <a:pt x="196454" y="53578"/>
                </a:lnTo>
                <a:lnTo>
                  <a:pt x="205383" y="44648"/>
                </a:lnTo>
                <a:lnTo>
                  <a:pt x="214313" y="35718"/>
                </a:lnTo>
                <a:lnTo>
                  <a:pt x="223243" y="17859"/>
                </a:lnTo>
                <a:lnTo>
                  <a:pt x="232172" y="17859"/>
                </a:lnTo>
                <a:lnTo>
                  <a:pt x="232172" y="8929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8929"/>
                </a:lnTo>
                <a:lnTo>
                  <a:pt x="232172" y="17859"/>
                </a:lnTo>
                <a:lnTo>
                  <a:pt x="232172" y="35718"/>
                </a:lnTo>
                <a:lnTo>
                  <a:pt x="223243" y="53578"/>
                </a:lnTo>
                <a:lnTo>
                  <a:pt x="223243" y="71437"/>
                </a:lnTo>
                <a:lnTo>
                  <a:pt x="223243" y="89296"/>
                </a:lnTo>
                <a:lnTo>
                  <a:pt x="223243" y="116085"/>
                </a:lnTo>
                <a:lnTo>
                  <a:pt x="223243" y="142875"/>
                </a:lnTo>
                <a:lnTo>
                  <a:pt x="223243" y="169664"/>
                </a:lnTo>
                <a:lnTo>
                  <a:pt x="232172" y="196453"/>
                </a:lnTo>
                <a:lnTo>
                  <a:pt x="232172" y="214312"/>
                </a:lnTo>
                <a:lnTo>
                  <a:pt x="232172" y="232171"/>
                </a:lnTo>
                <a:lnTo>
                  <a:pt x="241102" y="258960"/>
                </a:lnTo>
                <a:lnTo>
                  <a:pt x="241102" y="276820"/>
                </a:lnTo>
                <a:lnTo>
                  <a:pt x="250032" y="285750"/>
                </a:lnTo>
                <a:lnTo>
                  <a:pt x="250032" y="294679"/>
                </a:lnTo>
                <a:lnTo>
                  <a:pt x="250032" y="303609"/>
                </a:lnTo>
                <a:lnTo>
                  <a:pt x="258961" y="312539"/>
                </a:lnTo>
                <a:lnTo>
                  <a:pt x="258961" y="321468"/>
                </a:lnTo>
                <a:lnTo>
                  <a:pt x="258961" y="321468"/>
                </a:lnTo>
                <a:lnTo>
                  <a:pt x="258961" y="321468"/>
                </a:lnTo>
                <a:lnTo>
                  <a:pt x="267891" y="321468"/>
                </a:lnTo>
                <a:lnTo>
                  <a:pt x="267891" y="312539"/>
                </a:lnTo>
                <a:lnTo>
                  <a:pt x="267891" y="312539"/>
                </a:lnTo>
                <a:lnTo>
                  <a:pt x="276821" y="294679"/>
                </a:lnTo>
                <a:lnTo>
                  <a:pt x="276821" y="285750"/>
                </a:lnTo>
                <a:lnTo>
                  <a:pt x="276821" y="267890"/>
                </a:lnTo>
                <a:lnTo>
                  <a:pt x="285750" y="250031"/>
                </a:lnTo>
                <a:lnTo>
                  <a:pt x="294680" y="232171"/>
                </a:lnTo>
                <a:lnTo>
                  <a:pt x="294680" y="214312"/>
                </a:lnTo>
                <a:lnTo>
                  <a:pt x="303610" y="196453"/>
                </a:lnTo>
                <a:lnTo>
                  <a:pt x="312539" y="187523"/>
                </a:lnTo>
                <a:lnTo>
                  <a:pt x="312539" y="178593"/>
                </a:lnTo>
                <a:lnTo>
                  <a:pt x="321469" y="169664"/>
                </a:lnTo>
                <a:lnTo>
                  <a:pt x="330399" y="160734"/>
                </a:lnTo>
                <a:lnTo>
                  <a:pt x="330399" y="160734"/>
                </a:lnTo>
                <a:lnTo>
                  <a:pt x="339329" y="160734"/>
                </a:lnTo>
                <a:lnTo>
                  <a:pt x="339329" y="169664"/>
                </a:lnTo>
                <a:lnTo>
                  <a:pt x="348258" y="169664"/>
                </a:lnTo>
                <a:lnTo>
                  <a:pt x="357188" y="178593"/>
                </a:lnTo>
                <a:lnTo>
                  <a:pt x="366118" y="196453"/>
                </a:lnTo>
                <a:lnTo>
                  <a:pt x="375047" y="205382"/>
                </a:lnTo>
                <a:lnTo>
                  <a:pt x="383977" y="214312"/>
                </a:lnTo>
                <a:lnTo>
                  <a:pt x="392907" y="232171"/>
                </a:lnTo>
                <a:lnTo>
                  <a:pt x="401836" y="250031"/>
                </a:lnTo>
                <a:lnTo>
                  <a:pt x="410766" y="258960"/>
                </a:lnTo>
                <a:lnTo>
                  <a:pt x="419696" y="267890"/>
                </a:lnTo>
                <a:lnTo>
                  <a:pt x="428625" y="285750"/>
                </a:lnTo>
                <a:lnTo>
                  <a:pt x="446485" y="294679"/>
                </a:lnTo>
                <a:lnTo>
                  <a:pt x="464344" y="303609"/>
                </a:lnTo>
                <a:lnTo>
                  <a:pt x="473274" y="303609"/>
                </a:lnTo>
                <a:lnTo>
                  <a:pt x="491133" y="312539"/>
                </a:lnTo>
                <a:lnTo>
                  <a:pt x="508993" y="312539"/>
                </a:lnTo>
                <a:lnTo>
                  <a:pt x="517922" y="312539"/>
                </a:lnTo>
                <a:lnTo>
                  <a:pt x="535782" y="312539"/>
                </a:lnTo>
                <a:lnTo>
                  <a:pt x="553641" y="312539"/>
                </a:lnTo>
                <a:lnTo>
                  <a:pt x="571500" y="303609"/>
                </a:lnTo>
                <a:lnTo>
                  <a:pt x="580430" y="303609"/>
                </a:lnTo>
                <a:lnTo>
                  <a:pt x="589360" y="294679"/>
                </a:lnTo>
                <a:lnTo>
                  <a:pt x="607219" y="285750"/>
                </a:lnTo>
                <a:lnTo>
                  <a:pt x="607219" y="276820"/>
                </a:lnTo>
                <a:lnTo>
                  <a:pt x="616149" y="258960"/>
                </a:lnTo>
                <a:lnTo>
                  <a:pt x="625079" y="250031"/>
                </a:lnTo>
                <a:lnTo>
                  <a:pt x="625079" y="232171"/>
                </a:lnTo>
                <a:lnTo>
                  <a:pt x="625079" y="223242"/>
                </a:lnTo>
                <a:lnTo>
                  <a:pt x="625079" y="205382"/>
                </a:lnTo>
                <a:lnTo>
                  <a:pt x="625079" y="196453"/>
                </a:lnTo>
                <a:lnTo>
                  <a:pt x="625079" y="178593"/>
                </a:lnTo>
                <a:lnTo>
                  <a:pt x="616149" y="169664"/>
                </a:lnTo>
                <a:lnTo>
                  <a:pt x="616149" y="160734"/>
                </a:lnTo>
                <a:lnTo>
                  <a:pt x="607219" y="151804"/>
                </a:lnTo>
                <a:lnTo>
                  <a:pt x="598289" y="151804"/>
                </a:lnTo>
                <a:lnTo>
                  <a:pt x="589360" y="151804"/>
                </a:lnTo>
                <a:lnTo>
                  <a:pt x="580430" y="151804"/>
                </a:lnTo>
                <a:lnTo>
                  <a:pt x="571500" y="151804"/>
                </a:lnTo>
                <a:lnTo>
                  <a:pt x="562571" y="160734"/>
                </a:lnTo>
                <a:lnTo>
                  <a:pt x="553641" y="169664"/>
                </a:lnTo>
                <a:lnTo>
                  <a:pt x="544711" y="178593"/>
                </a:lnTo>
                <a:lnTo>
                  <a:pt x="535782" y="187523"/>
                </a:lnTo>
                <a:lnTo>
                  <a:pt x="535782" y="205382"/>
                </a:lnTo>
                <a:lnTo>
                  <a:pt x="535782" y="223242"/>
                </a:lnTo>
                <a:lnTo>
                  <a:pt x="535782" y="232171"/>
                </a:lnTo>
                <a:lnTo>
                  <a:pt x="544711" y="250031"/>
                </a:lnTo>
                <a:lnTo>
                  <a:pt x="544711" y="258960"/>
                </a:lnTo>
                <a:lnTo>
                  <a:pt x="553641" y="276820"/>
                </a:lnTo>
                <a:lnTo>
                  <a:pt x="571500" y="285750"/>
                </a:lnTo>
                <a:lnTo>
                  <a:pt x="580430" y="294679"/>
                </a:lnTo>
                <a:lnTo>
                  <a:pt x="598289" y="303609"/>
                </a:lnTo>
                <a:lnTo>
                  <a:pt x="616149" y="303609"/>
                </a:lnTo>
                <a:lnTo>
                  <a:pt x="625079" y="303609"/>
                </a:lnTo>
                <a:lnTo>
                  <a:pt x="642938" y="303609"/>
                </a:lnTo>
                <a:lnTo>
                  <a:pt x="660797" y="303609"/>
                </a:lnTo>
                <a:lnTo>
                  <a:pt x="678657" y="303609"/>
                </a:lnTo>
                <a:lnTo>
                  <a:pt x="696516" y="294679"/>
                </a:lnTo>
                <a:lnTo>
                  <a:pt x="705446" y="285750"/>
                </a:lnTo>
                <a:lnTo>
                  <a:pt x="723305" y="285750"/>
                </a:lnTo>
                <a:lnTo>
                  <a:pt x="732235" y="267890"/>
                </a:lnTo>
                <a:lnTo>
                  <a:pt x="750094" y="258960"/>
                </a:lnTo>
                <a:lnTo>
                  <a:pt x="759024" y="250031"/>
                </a:lnTo>
                <a:lnTo>
                  <a:pt x="767954" y="232171"/>
                </a:lnTo>
                <a:lnTo>
                  <a:pt x="767954" y="223242"/>
                </a:lnTo>
                <a:lnTo>
                  <a:pt x="776883" y="205382"/>
                </a:lnTo>
                <a:lnTo>
                  <a:pt x="776883" y="196453"/>
                </a:lnTo>
                <a:lnTo>
                  <a:pt x="785813" y="178593"/>
                </a:lnTo>
                <a:lnTo>
                  <a:pt x="785813" y="169664"/>
                </a:lnTo>
                <a:lnTo>
                  <a:pt x="785813" y="160734"/>
                </a:lnTo>
                <a:lnTo>
                  <a:pt x="776883" y="160734"/>
                </a:lnTo>
                <a:lnTo>
                  <a:pt x="776883" y="160734"/>
                </a:lnTo>
                <a:lnTo>
                  <a:pt x="776883" y="160734"/>
                </a:lnTo>
                <a:lnTo>
                  <a:pt x="776883" y="160734"/>
                </a:lnTo>
                <a:lnTo>
                  <a:pt x="776883" y="160734"/>
                </a:lnTo>
                <a:lnTo>
                  <a:pt x="776883" y="169664"/>
                </a:lnTo>
                <a:lnTo>
                  <a:pt x="776883" y="187523"/>
                </a:lnTo>
                <a:lnTo>
                  <a:pt x="776883" y="196453"/>
                </a:lnTo>
                <a:lnTo>
                  <a:pt x="776883" y="214312"/>
                </a:lnTo>
                <a:lnTo>
                  <a:pt x="776883" y="232171"/>
                </a:lnTo>
                <a:lnTo>
                  <a:pt x="785813" y="250031"/>
                </a:lnTo>
                <a:lnTo>
                  <a:pt x="785813" y="267890"/>
                </a:lnTo>
                <a:lnTo>
                  <a:pt x="794743" y="276820"/>
                </a:lnTo>
                <a:lnTo>
                  <a:pt x="803672" y="294679"/>
                </a:lnTo>
                <a:lnTo>
                  <a:pt x="803672" y="303609"/>
                </a:lnTo>
                <a:lnTo>
                  <a:pt x="812602" y="321468"/>
                </a:lnTo>
                <a:lnTo>
                  <a:pt x="812602" y="330398"/>
                </a:lnTo>
                <a:lnTo>
                  <a:pt x="821532" y="339328"/>
                </a:lnTo>
                <a:lnTo>
                  <a:pt x="821532" y="339328"/>
                </a:lnTo>
                <a:lnTo>
                  <a:pt x="830461" y="348257"/>
                </a:lnTo>
                <a:lnTo>
                  <a:pt x="830461" y="348257"/>
                </a:lnTo>
                <a:lnTo>
                  <a:pt x="830461" y="348257"/>
                </a:lnTo>
                <a:lnTo>
                  <a:pt x="830461" y="348257"/>
                </a:lnTo>
                <a:lnTo>
                  <a:pt x="830461" y="348257"/>
                </a:lnTo>
                <a:lnTo>
                  <a:pt x="830461" y="348257"/>
                </a:lnTo>
                <a:lnTo>
                  <a:pt x="830461" y="339328"/>
                </a:lnTo>
                <a:lnTo>
                  <a:pt x="830461" y="321468"/>
                </a:lnTo>
                <a:lnTo>
                  <a:pt x="830461" y="312539"/>
                </a:lnTo>
                <a:lnTo>
                  <a:pt x="830461" y="294679"/>
                </a:lnTo>
                <a:lnTo>
                  <a:pt x="830461" y="276820"/>
                </a:lnTo>
                <a:lnTo>
                  <a:pt x="830461" y="258960"/>
                </a:lnTo>
                <a:lnTo>
                  <a:pt x="830461" y="241101"/>
                </a:lnTo>
                <a:lnTo>
                  <a:pt x="830461" y="223242"/>
                </a:lnTo>
                <a:lnTo>
                  <a:pt x="839391" y="205382"/>
                </a:lnTo>
                <a:lnTo>
                  <a:pt x="839391" y="196453"/>
                </a:lnTo>
                <a:lnTo>
                  <a:pt x="848321" y="178593"/>
                </a:lnTo>
                <a:lnTo>
                  <a:pt x="857250" y="169664"/>
                </a:lnTo>
                <a:lnTo>
                  <a:pt x="857250" y="160734"/>
                </a:lnTo>
                <a:lnTo>
                  <a:pt x="866180" y="151804"/>
                </a:lnTo>
                <a:lnTo>
                  <a:pt x="875110" y="151804"/>
                </a:lnTo>
                <a:lnTo>
                  <a:pt x="892969" y="151804"/>
                </a:lnTo>
                <a:lnTo>
                  <a:pt x="901899" y="142875"/>
                </a:lnTo>
                <a:lnTo>
                  <a:pt x="919758" y="142875"/>
                </a:lnTo>
                <a:lnTo>
                  <a:pt x="928688" y="142875"/>
                </a:lnTo>
                <a:lnTo>
                  <a:pt x="946547" y="142875"/>
                </a:lnTo>
                <a:lnTo>
                  <a:pt x="946547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491508" y="4473773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80367" y="893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420070" y="4545211"/>
            <a:ext cx="160736" cy="205383"/>
          </a:xfrm>
          <a:custGeom>
            <a:avLst/>
            <a:gdLst/>
            <a:ahLst/>
            <a:cxnLst/>
            <a:rect l="0" t="0" r="0" b="0"/>
            <a:pathLst>
              <a:path w="160736" h="205383">
                <a:moveTo>
                  <a:pt x="53578" y="0"/>
                </a:moveTo>
                <a:lnTo>
                  <a:pt x="62508" y="8929"/>
                </a:lnTo>
                <a:lnTo>
                  <a:pt x="71438" y="26789"/>
                </a:lnTo>
                <a:lnTo>
                  <a:pt x="89297" y="44648"/>
                </a:lnTo>
                <a:lnTo>
                  <a:pt x="98227" y="62507"/>
                </a:lnTo>
                <a:lnTo>
                  <a:pt x="116086" y="71437"/>
                </a:lnTo>
                <a:lnTo>
                  <a:pt x="125016" y="89296"/>
                </a:lnTo>
                <a:lnTo>
                  <a:pt x="133946" y="107156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51805" y="151804"/>
                </a:lnTo>
                <a:lnTo>
                  <a:pt x="160735" y="160734"/>
                </a:lnTo>
                <a:lnTo>
                  <a:pt x="160735" y="169664"/>
                </a:lnTo>
                <a:lnTo>
                  <a:pt x="151805" y="178593"/>
                </a:lnTo>
                <a:lnTo>
                  <a:pt x="151805" y="18752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33946" y="196453"/>
                </a:lnTo>
                <a:lnTo>
                  <a:pt x="125016" y="205382"/>
                </a:lnTo>
                <a:lnTo>
                  <a:pt x="107157" y="205382"/>
                </a:lnTo>
                <a:lnTo>
                  <a:pt x="98227" y="205382"/>
                </a:lnTo>
                <a:lnTo>
                  <a:pt x="80368" y="196453"/>
                </a:lnTo>
                <a:lnTo>
                  <a:pt x="71438" y="196453"/>
                </a:lnTo>
                <a:lnTo>
                  <a:pt x="53578" y="196453"/>
                </a:lnTo>
                <a:lnTo>
                  <a:pt x="44649" y="187523"/>
                </a:lnTo>
                <a:lnTo>
                  <a:pt x="26789" y="178593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705820" y="4554140"/>
            <a:ext cx="303611" cy="223243"/>
          </a:xfrm>
          <a:custGeom>
            <a:avLst/>
            <a:gdLst/>
            <a:ahLst/>
            <a:cxnLst/>
            <a:rect l="0" t="0" r="0" b="0"/>
            <a:pathLst>
              <a:path w="303611" h="223243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17860" y="160735"/>
                </a:lnTo>
                <a:lnTo>
                  <a:pt x="17860" y="160735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71438" y="160735"/>
                </a:lnTo>
                <a:lnTo>
                  <a:pt x="80368" y="160735"/>
                </a:lnTo>
                <a:lnTo>
                  <a:pt x="89297" y="151805"/>
                </a:lnTo>
                <a:lnTo>
                  <a:pt x="98227" y="142875"/>
                </a:lnTo>
                <a:lnTo>
                  <a:pt x="116086" y="133946"/>
                </a:lnTo>
                <a:lnTo>
                  <a:pt x="125016" y="116086"/>
                </a:lnTo>
                <a:lnTo>
                  <a:pt x="133946" y="107156"/>
                </a:lnTo>
                <a:lnTo>
                  <a:pt x="142875" y="89297"/>
                </a:lnTo>
                <a:lnTo>
                  <a:pt x="142875" y="80367"/>
                </a:lnTo>
                <a:lnTo>
                  <a:pt x="151805" y="62508"/>
                </a:lnTo>
                <a:lnTo>
                  <a:pt x="151805" y="5357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0735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60735" y="17860"/>
                </a:lnTo>
                <a:lnTo>
                  <a:pt x="160735" y="26789"/>
                </a:lnTo>
                <a:lnTo>
                  <a:pt x="160735" y="44649"/>
                </a:lnTo>
                <a:lnTo>
                  <a:pt x="160735" y="62508"/>
                </a:lnTo>
                <a:lnTo>
                  <a:pt x="160735" y="80367"/>
                </a:lnTo>
                <a:lnTo>
                  <a:pt x="160735" y="98227"/>
                </a:lnTo>
                <a:lnTo>
                  <a:pt x="169664" y="116086"/>
                </a:lnTo>
                <a:lnTo>
                  <a:pt x="169664" y="133946"/>
                </a:lnTo>
                <a:lnTo>
                  <a:pt x="187524" y="151805"/>
                </a:lnTo>
                <a:lnTo>
                  <a:pt x="196453" y="160735"/>
                </a:lnTo>
                <a:lnTo>
                  <a:pt x="205383" y="178594"/>
                </a:lnTo>
                <a:lnTo>
                  <a:pt x="214313" y="187524"/>
                </a:lnTo>
                <a:lnTo>
                  <a:pt x="223243" y="196453"/>
                </a:lnTo>
                <a:lnTo>
                  <a:pt x="241102" y="205383"/>
                </a:lnTo>
                <a:lnTo>
                  <a:pt x="250032" y="214313"/>
                </a:lnTo>
                <a:lnTo>
                  <a:pt x="267891" y="214313"/>
                </a:lnTo>
                <a:lnTo>
                  <a:pt x="285750" y="214313"/>
                </a:lnTo>
                <a:lnTo>
                  <a:pt x="303610" y="223242"/>
                </a:lnTo>
                <a:lnTo>
                  <a:pt x="30361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54078" y="4455914"/>
            <a:ext cx="241103" cy="321469"/>
          </a:xfrm>
          <a:custGeom>
            <a:avLst/>
            <a:gdLst/>
            <a:ahLst/>
            <a:cxnLst/>
            <a:rect l="0" t="0" r="0" b="0"/>
            <a:pathLst>
              <a:path w="241103" h="321469">
                <a:moveTo>
                  <a:pt x="1786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294679"/>
                </a:lnTo>
                <a:lnTo>
                  <a:pt x="8930" y="285750"/>
                </a:lnTo>
                <a:lnTo>
                  <a:pt x="17860" y="267890"/>
                </a:lnTo>
                <a:lnTo>
                  <a:pt x="26789" y="250031"/>
                </a:lnTo>
                <a:lnTo>
                  <a:pt x="26789" y="232172"/>
                </a:lnTo>
                <a:lnTo>
                  <a:pt x="35719" y="214312"/>
                </a:lnTo>
                <a:lnTo>
                  <a:pt x="53578" y="187523"/>
                </a:lnTo>
                <a:lnTo>
                  <a:pt x="62508" y="178593"/>
                </a:lnTo>
                <a:lnTo>
                  <a:pt x="71438" y="160734"/>
                </a:lnTo>
                <a:lnTo>
                  <a:pt x="80367" y="151804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16086" y="125015"/>
                </a:lnTo>
                <a:lnTo>
                  <a:pt x="133945" y="125015"/>
                </a:lnTo>
                <a:lnTo>
                  <a:pt x="142875" y="125015"/>
                </a:lnTo>
                <a:lnTo>
                  <a:pt x="160735" y="125015"/>
                </a:lnTo>
                <a:lnTo>
                  <a:pt x="169664" y="133945"/>
                </a:lnTo>
                <a:lnTo>
                  <a:pt x="187524" y="142875"/>
                </a:lnTo>
                <a:lnTo>
                  <a:pt x="196453" y="151804"/>
                </a:lnTo>
                <a:lnTo>
                  <a:pt x="214313" y="160734"/>
                </a:lnTo>
                <a:lnTo>
                  <a:pt x="223242" y="169664"/>
                </a:lnTo>
                <a:lnTo>
                  <a:pt x="232172" y="187523"/>
                </a:lnTo>
                <a:lnTo>
                  <a:pt x="232172" y="205382"/>
                </a:lnTo>
                <a:lnTo>
                  <a:pt x="241102" y="214312"/>
                </a:lnTo>
                <a:lnTo>
                  <a:pt x="241102" y="232172"/>
                </a:lnTo>
                <a:lnTo>
                  <a:pt x="241102" y="241101"/>
                </a:lnTo>
                <a:lnTo>
                  <a:pt x="241102" y="258961"/>
                </a:lnTo>
                <a:lnTo>
                  <a:pt x="232172" y="267890"/>
                </a:lnTo>
                <a:lnTo>
                  <a:pt x="223242" y="285750"/>
                </a:lnTo>
                <a:lnTo>
                  <a:pt x="223242" y="294679"/>
                </a:lnTo>
                <a:lnTo>
                  <a:pt x="205383" y="303609"/>
                </a:lnTo>
                <a:lnTo>
                  <a:pt x="196453" y="303609"/>
                </a:lnTo>
                <a:lnTo>
                  <a:pt x="187524" y="312539"/>
                </a:lnTo>
                <a:lnTo>
                  <a:pt x="178594" y="321468"/>
                </a:lnTo>
                <a:lnTo>
                  <a:pt x="178594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384477" y="4589859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169664" y="17859"/>
                </a:moveTo>
                <a:lnTo>
                  <a:pt x="169664" y="8930"/>
                </a:lnTo>
                <a:lnTo>
                  <a:pt x="16073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4464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8" y="44648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7" y="71437"/>
                </a:lnTo>
                <a:lnTo>
                  <a:pt x="71437" y="80367"/>
                </a:lnTo>
                <a:lnTo>
                  <a:pt x="89296" y="89297"/>
                </a:lnTo>
                <a:lnTo>
                  <a:pt x="98226" y="98227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87523"/>
                </a:lnTo>
                <a:lnTo>
                  <a:pt x="160734" y="187523"/>
                </a:lnTo>
                <a:lnTo>
                  <a:pt x="142875" y="18752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07156" y="196453"/>
                </a:lnTo>
                <a:lnTo>
                  <a:pt x="89296" y="187523"/>
                </a:lnTo>
                <a:lnTo>
                  <a:pt x="80367" y="187523"/>
                </a:lnTo>
                <a:lnTo>
                  <a:pt x="62507" y="187523"/>
                </a:lnTo>
                <a:lnTo>
                  <a:pt x="44648" y="187523"/>
                </a:lnTo>
                <a:lnTo>
                  <a:pt x="35718" y="178594"/>
                </a:lnTo>
                <a:lnTo>
                  <a:pt x="26789" y="178594"/>
                </a:lnTo>
                <a:lnTo>
                  <a:pt x="17859" y="169664"/>
                </a:lnTo>
                <a:lnTo>
                  <a:pt x="8929" y="16073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88086" y="4446984"/>
            <a:ext cx="17860" cy="330399"/>
          </a:xfrm>
          <a:custGeom>
            <a:avLst/>
            <a:gdLst/>
            <a:ahLst/>
            <a:cxnLst/>
            <a:rect l="0" t="0" r="0" b="0"/>
            <a:pathLst>
              <a:path w="17860" h="330399">
                <a:moveTo>
                  <a:pt x="8930" y="0"/>
                </a:moveTo>
                <a:lnTo>
                  <a:pt x="8930" y="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312539"/>
                </a:lnTo>
                <a:lnTo>
                  <a:pt x="8930" y="321469"/>
                </a:lnTo>
                <a:lnTo>
                  <a:pt x="17859" y="321469"/>
                </a:lnTo>
                <a:lnTo>
                  <a:pt x="17859" y="330398"/>
                </a:lnTo>
                <a:lnTo>
                  <a:pt x="1785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616648" y="4634507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90" y="26789"/>
                </a:lnTo>
                <a:lnTo>
                  <a:pt x="44649" y="1786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830961" y="4580929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107156" y="44649"/>
                </a:move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35719" y="178594"/>
                </a:lnTo>
                <a:lnTo>
                  <a:pt x="44648" y="178594"/>
                </a:lnTo>
                <a:lnTo>
                  <a:pt x="53578" y="178594"/>
                </a:lnTo>
                <a:lnTo>
                  <a:pt x="62508" y="169664"/>
                </a:lnTo>
                <a:lnTo>
                  <a:pt x="71437" y="160735"/>
                </a:lnTo>
                <a:lnTo>
                  <a:pt x="89297" y="160735"/>
                </a:lnTo>
                <a:lnTo>
                  <a:pt x="89297" y="142875"/>
                </a:lnTo>
                <a:lnTo>
                  <a:pt x="98227" y="13394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6" y="98227"/>
                </a:lnTo>
                <a:lnTo>
                  <a:pt x="125016" y="89297"/>
                </a:lnTo>
                <a:lnTo>
                  <a:pt x="133945" y="80367"/>
                </a:lnTo>
                <a:lnTo>
                  <a:pt x="133945" y="7143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60734" y="10715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78594" y="133946"/>
                </a:lnTo>
                <a:lnTo>
                  <a:pt x="187523" y="142875"/>
                </a:lnTo>
                <a:lnTo>
                  <a:pt x="196453" y="151805"/>
                </a:lnTo>
                <a:lnTo>
                  <a:pt x="205383" y="151805"/>
                </a:lnTo>
                <a:lnTo>
                  <a:pt x="214312" y="151805"/>
                </a:lnTo>
                <a:lnTo>
                  <a:pt x="232172" y="160735"/>
                </a:lnTo>
                <a:lnTo>
                  <a:pt x="250031" y="160735"/>
                </a:lnTo>
                <a:lnTo>
                  <a:pt x="250031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116711" y="4598789"/>
            <a:ext cx="276821" cy="187524"/>
          </a:xfrm>
          <a:custGeom>
            <a:avLst/>
            <a:gdLst/>
            <a:ahLst/>
            <a:cxnLst/>
            <a:rect l="0" t="0" r="0" b="0"/>
            <a:pathLst>
              <a:path w="276821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51804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0734"/>
                </a:lnTo>
                <a:lnTo>
                  <a:pt x="44648" y="151804"/>
                </a:lnTo>
                <a:lnTo>
                  <a:pt x="44648" y="142875"/>
                </a:lnTo>
                <a:lnTo>
                  <a:pt x="44648" y="133945"/>
                </a:lnTo>
                <a:lnTo>
                  <a:pt x="44648" y="125015"/>
                </a:lnTo>
                <a:lnTo>
                  <a:pt x="44648" y="107156"/>
                </a:lnTo>
                <a:lnTo>
                  <a:pt x="53578" y="98226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7" y="53578"/>
                </a:lnTo>
                <a:lnTo>
                  <a:pt x="80367" y="44648"/>
                </a:lnTo>
                <a:lnTo>
                  <a:pt x="89297" y="35718"/>
                </a:lnTo>
                <a:lnTo>
                  <a:pt x="98227" y="2678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5" y="1785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3" y="35718"/>
                </a:lnTo>
                <a:lnTo>
                  <a:pt x="205383" y="44648"/>
                </a:lnTo>
                <a:lnTo>
                  <a:pt x="214312" y="53578"/>
                </a:lnTo>
                <a:lnTo>
                  <a:pt x="223242" y="62507"/>
                </a:lnTo>
                <a:lnTo>
                  <a:pt x="232172" y="80367"/>
                </a:lnTo>
                <a:lnTo>
                  <a:pt x="241102" y="89297"/>
                </a:lnTo>
                <a:lnTo>
                  <a:pt x="250031" y="98226"/>
                </a:lnTo>
                <a:lnTo>
                  <a:pt x="258961" y="116086"/>
                </a:lnTo>
                <a:lnTo>
                  <a:pt x="258961" y="125015"/>
                </a:lnTo>
                <a:lnTo>
                  <a:pt x="258961" y="142875"/>
                </a:lnTo>
                <a:lnTo>
                  <a:pt x="267891" y="151804"/>
                </a:lnTo>
                <a:lnTo>
                  <a:pt x="267891" y="160734"/>
                </a:lnTo>
                <a:lnTo>
                  <a:pt x="267891" y="169664"/>
                </a:lnTo>
                <a:lnTo>
                  <a:pt x="276820" y="178593"/>
                </a:lnTo>
                <a:lnTo>
                  <a:pt x="276820" y="187523"/>
                </a:lnTo>
                <a:lnTo>
                  <a:pt x="27682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473898" y="4598789"/>
            <a:ext cx="107158" cy="125016"/>
          </a:xfrm>
          <a:custGeom>
            <a:avLst/>
            <a:gdLst/>
            <a:ahLst/>
            <a:cxnLst/>
            <a:rect l="0" t="0" r="0" b="0"/>
            <a:pathLst>
              <a:path w="107158" h="125016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90" y="125015"/>
                </a:lnTo>
                <a:lnTo>
                  <a:pt x="35719" y="125015"/>
                </a:lnTo>
                <a:lnTo>
                  <a:pt x="53579" y="125015"/>
                </a:lnTo>
                <a:lnTo>
                  <a:pt x="71438" y="125015"/>
                </a:lnTo>
                <a:lnTo>
                  <a:pt x="80368" y="125015"/>
                </a:lnTo>
                <a:lnTo>
                  <a:pt x="107157" y="125015"/>
                </a:lnTo>
                <a:lnTo>
                  <a:pt x="107157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679281" y="4545211"/>
            <a:ext cx="267892" cy="267891"/>
          </a:xfrm>
          <a:custGeom>
            <a:avLst/>
            <a:gdLst/>
            <a:ahLst/>
            <a:cxnLst/>
            <a:rect l="0" t="0" r="0" b="0"/>
            <a:pathLst>
              <a:path w="267892" h="267891">
                <a:moveTo>
                  <a:pt x="8930" y="80367"/>
                </a:moveTo>
                <a:lnTo>
                  <a:pt x="8930" y="8036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8" y="62507"/>
                </a:lnTo>
                <a:lnTo>
                  <a:pt x="71438" y="62507"/>
                </a:lnTo>
                <a:lnTo>
                  <a:pt x="89297" y="62507"/>
                </a:lnTo>
                <a:lnTo>
                  <a:pt x="98227" y="5357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33946" y="35718"/>
                </a:lnTo>
                <a:lnTo>
                  <a:pt x="142875" y="35718"/>
                </a:lnTo>
                <a:lnTo>
                  <a:pt x="151805" y="26789"/>
                </a:lnTo>
                <a:lnTo>
                  <a:pt x="160735" y="2678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62508" y="53578"/>
                </a:lnTo>
                <a:lnTo>
                  <a:pt x="53578" y="71437"/>
                </a:lnTo>
                <a:lnTo>
                  <a:pt x="44649" y="89296"/>
                </a:lnTo>
                <a:lnTo>
                  <a:pt x="44649" y="107156"/>
                </a:lnTo>
                <a:lnTo>
                  <a:pt x="44649" y="125015"/>
                </a:lnTo>
                <a:lnTo>
                  <a:pt x="44649" y="142875"/>
                </a:lnTo>
                <a:lnTo>
                  <a:pt x="44649" y="160734"/>
                </a:lnTo>
                <a:lnTo>
                  <a:pt x="53578" y="169664"/>
                </a:lnTo>
                <a:lnTo>
                  <a:pt x="62508" y="187523"/>
                </a:lnTo>
                <a:lnTo>
                  <a:pt x="80367" y="205382"/>
                </a:lnTo>
                <a:lnTo>
                  <a:pt x="98227" y="223242"/>
                </a:lnTo>
                <a:lnTo>
                  <a:pt x="107157" y="232171"/>
                </a:lnTo>
                <a:lnTo>
                  <a:pt x="133946" y="241101"/>
                </a:lnTo>
                <a:lnTo>
                  <a:pt x="151805" y="250031"/>
                </a:lnTo>
                <a:lnTo>
                  <a:pt x="178594" y="258960"/>
                </a:lnTo>
                <a:lnTo>
                  <a:pt x="196453" y="267890"/>
                </a:lnTo>
                <a:lnTo>
                  <a:pt x="232172" y="267890"/>
                </a:lnTo>
                <a:lnTo>
                  <a:pt x="267891" y="267890"/>
                </a:lnTo>
                <a:lnTo>
                  <a:pt x="267891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77570" y="4580929"/>
            <a:ext cx="669728" cy="250033"/>
          </a:xfrm>
          <a:custGeom>
            <a:avLst/>
            <a:gdLst/>
            <a:ahLst/>
            <a:cxnLst/>
            <a:rect l="0" t="0" r="0" b="0"/>
            <a:pathLst>
              <a:path w="669728" h="250033">
                <a:moveTo>
                  <a:pt x="13394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17860"/>
                </a:lnTo>
                <a:lnTo>
                  <a:pt x="8036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9" y="62508"/>
                </a:lnTo>
                <a:lnTo>
                  <a:pt x="26789" y="80367"/>
                </a:lnTo>
                <a:lnTo>
                  <a:pt x="17860" y="9822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87524"/>
                </a:lnTo>
                <a:lnTo>
                  <a:pt x="8930" y="187524"/>
                </a:lnTo>
                <a:lnTo>
                  <a:pt x="26789" y="196453"/>
                </a:lnTo>
                <a:lnTo>
                  <a:pt x="35719" y="196453"/>
                </a:lnTo>
                <a:lnTo>
                  <a:pt x="53578" y="196453"/>
                </a:lnTo>
                <a:lnTo>
                  <a:pt x="71438" y="196453"/>
                </a:lnTo>
                <a:lnTo>
                  <a:pt x="80368" y="196453"/>
                </a:lnTo>
                <a:lnTo>
                  <a:pt x="107157" y="187524"/>
                </a:lnTo>
                <a:lnTo>
                  <a:pt x="125016" y="178594"/>
                </a:lnTo>
                <a:lnTo>
                  <a:pt x="133946" y="169664"/>
                </a:lnTo>
                <a:lnTo>
                  <a:pt x="151805" y="160735"/>
                </a:lnTo>
                <a:lnTo>
                  <a:pt x="169664" y="142875"/>
                </a:lnTo>
                <a:lnTo>
                  <a:pt x="178594" y="133946"/>
                </a:lnTo>
                <a:lnTo>
                  <a:pt x="187524" y="116086"/>
                </a:lnTo>
                <a:lnTo>
                  <a:pt x="196453" y="107157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80367"/>
                </a:lnTo>
                <a:lnTo>
                  <a:pt x="205383" y="80367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98227"/>
                </a:lnTo>
                <a:lnTo>
                  <a:pt x="214313" y="107157"/>
                </a:lnTo>
                <a:lnTo>
                  <a:pt x="214313" y="116086"/>
                </a:lnTo>
                <a:lnTo>
                  <a:pt x="223243" y="133946"/>
                </a:lnTo>
                <a:lnTo>
                  <a:pt x="223243" y="142875"/>
                </a:lnTo>
                <a:lnTo>
                  <a:pt x="232172" y="151805"/>
                </a:lnTo>
                <a:lnTo>
                  <a:pt x="241102" y="160735"/>
                </a:lnTo>
                <a:lnTo>
                  <a:pt x="258961" y="169664"/>
                </a:lnTo>
                <a:lnTo>
                  <a:pt x="267891" y="178594"/>
                </a:lnTo>
                <a:lnTo>
                  <a:pt x="276821" y="178594"/>
                </a:lnTo>
                <a:lnTo>
                  <a:pt x="285750" y="178594"/>
                </a:lnTo>
                <a:lnTo>
                  <a:pt x="303610" y="178594"/>
                </a:lnTo>
                <a:lnTo>
                  <a:pt x="312539" y="178594"/>
                </a:lnTo>
                <a:lnTo>
                  <a:pt x="321469" y="178594"/>
                </a:lnTo>
                <a:lnTo>
                  <a:pt x="339328" y="169664"/>
                </a:lnTo>
                <a:lnTo>
                  <a:pt x="348258" y="160735"/>
                </a:lnTo>
                <a:lnTo>
                  <a:pt x="357188" y="160735"/>
                </a:lnTo>
                <a:lnTo>
                  <a:pt x="366118" y="142875"/>
                </a:lnTo>
                <a:lnTo>
                  <a:pt x="375047" y="133946"/>
                </a:lnTo>
                <a:lnTo>
                  <a:pt x="383977" y="125016"/>
                </a:lnTo>
                <a:lnTo>
                  <a:pt x="383977" y="116086"/>
                </a:lnTo>
                <a:lnTo>
                  <a:pt x="392907" y="98227"/>
                </a:lnTo>
                <a:lnTo>
                  <a:pt x="392907" y="89297"/>
                </a:lnTo>
                <a:lnTo>
                  <a:pt x="392907" y="80367"/>
                </a:lnTo>
                <a:lnTo>
                  <a:pt x="392907" y="7143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71438"/>
                </a:lnTo>
                <a:lnTo>
                  <a:pt x="401836" y="80367"/>
                </a:lnTo>
                <a:lnTo>
                  <a:pt x="401836" y="89297"/>
                </a:lnTo>
                <a:lnTo>
                  <a:pt x="401836" y="107157"/>
                </a:lnTo>
                <a:lnTo>
                  <a:pt x="401836" y="116086"/>
                </a:lnTo>
                <a:lnTo>
                  <a:pt x="401836" y="133946"/>
                </a:lnTo>
                <a:lnTo>
                  <a:pt x="410766" y="151805"/>
                </a:lnTo>
                <a:lnTo>
                  <a:pt x="410766" y="160735"/>
                </a:lnTo>
                <a:lnTo>
                  <a:pt x="410766" y="169664"/>
                </a:lnTo>
                <a:lnTo>
                  <a:pt x="419696" y="178594"/>
                </a:lnTo>
                <a:lnTo>
                  <a:pt x="419696" y="187524"/>
                </a:lnTo>
                <a:lnTo>
                  <a:pt x="419696" y="196453"/>
                </a:lnTo>
                <a:lnTo>
                  <a:pt x="428625" y="196453"/>
                </a:lnTo>
                <a:lnTo>
                  <a:pt x="428625" y="196453"/>
                </a:lnTo>
                <a:lnTo>
                  <a:pt x="428625" y="205383"/>
                </a:lnTo>
                <a:lnTo>
                  <a:pt x="428625" y="205383"/>
                </a:lnTo>
                <a:lnTo>
                  <a:pt x="428625" y="205383"/>
                </a:lnTo>
                <a:lnTo>
                  <a:pt x="428625" y="205383"/>
                </a:lnTo>
                <a:lnTo>
                  <a:pt x="428625" y="196453"/>
                </a:lnTo>
                <a:lnTo>
                  <a:pt x="428625" y="187524"/>
                </a:lnTo>
                <a:lnTo>
                  <a:pt x="428625" y="187524"/>
                </a:lnTo>
                <a:lnTo>
                  <a:pt x="428625" y="169664"/>
                </a:lnTo>
                <a:lnTo>
                  <a:pt x="428625" y="160735"/>
                </a:lnTo>
                <a:lnTo>
                  <a:pt x="437555" y="142875"/>
                </a:lnTo>
                <a:lnTo>
                  <a:pt x="437555" y="125016"/>
                </a:lnTo>
                <a:lnTo>
                  <a:pt x="446485" y="116086"/>
                </a:lnTo>
                <a:lnTo>
                  <a:pt x="455414" y="98227"/>
                </a:lnTo>
                <a:lnTo>
                  <a:pt x="464344" y="89297"/>
                </a:lnTo>
                <a:lnTo>
                  <a:pt x="473274" y="71438"/>
                </a:lnTo>
                <a:lnTo>
                  <a:pt x="482203" y="62508"/>
                </a:lnTo>
                <a:lnTo>
                  <a:pt x="491133" y="53578"/>
                </a:lnTo>
                <a:lnTo>
                  <a:pt x="500063" y="53578"/>
                </a:lnTo>
                <a:lnTo>
                  <a:pt x="508993" y="53578"/>
                </a:lnTo>
                <a:lnTo>
                  <a:pt x="517922" y="53578"/>
                </a:lnTo>
                <a:lnTo>
                  <a:pt x="526852" y="53578"/>
                </a:lnTo>
                <a:lnTo>
                  <a:pt x="535782" y="53578"/>
                </a:lnTo>
                <a:lnTo>
                  <a:pt x="544711" y="53578"/>
                </a:lnTo>
                <a:lnTo>
                  <a:pt x="562571" y="53578"/>
                </a:lnTo>
                <a:lnTo>
                  <a:pt x="571500" y="62508"/>
                </a:lnTo>
                <a:lnTo>
                  <a:pt x="580430" y="71438"/>
                </a:lnTo>
                <a:lnTo>
                  <a:pt x="598289" y="80367"/>
                </a:lnTo>
                <a:lnTo>
                  <a:pt x="607219" y="98227"/>
                </a:lnTo>
                <a:lnTo>
                  <a:pt x="607219" y="107157"/>
                </a:lnTo>
                <a:lnTo>
                  <a:pt x="616149" y="125016"/>
                </a:lnTo>
                <a:lnTo>
                  <a:pt x="625078" y="142875"/>
                </a:lnTo>
                <a:lnTo>
                  <a:pt x="634008" y="151805"/>
                </a:lnTo>
                <a:lnTo>
                  <a:pt x="634008" y="169664"/>
                </a:lnTo>
                <a:lnTo>
                  <a:pt x="642938" y="187524"/>
                </a:lnTo>
                <a:lnTo>
                  <a:pt x="642938" y="196453"/>
                </a:lnTo>
                <a:lnTo>
                  <a:pt x="651868" y="214313"/>
                </a:lnTo>
                <a:lnTo>
                  <a:pt x="651868" y="223242"/>
                </a:lnTo>
                <a:lnTo>
                  <a:pt x="660797" y="241102"/>
                </a:lnTo>
                <a:lnTo>
                  <a:pt x="669727" y="250032"/>
                </a:lnTo>
                <a:lnTo>
                  <a:pt x="669727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000875" y="4295179"/>
            <a:ext cx="312540" cy="687588"/>
          </a:xfrm>
          <a:custGeom>
            <a:avLst/>
            <a:gdLst/>
            <a:ahLst/>
            <a:cxnLst/>
            <a:rect l="0" t="0" r="0" b="0"/>
            <a:pathLst>
              <a:path w="312540" h="687588">
                <a:moveTo>
                  <a:pt x="125016" y="535782"/>
                </a:moveTo>
                <a:lnTo>
                  <a:pt x="125016" y="535782"/>
                </a:lnTo>
                <a:lnTo>
                  <a:pt x="125016" y="535782"/>
                </a:lnTo>
                <a:lnTo>
                  <a:pt x="125016" y="535782"/>
                </a:lnTo>
                <a:lnTo>
                  <a:pt x="125016" y="535782"/>
                </a:lnTo>
                <a:lnTo>
                  <a:pt x="125016" y="535782"/>
                </a:lnTo>
                <a:lnTo>
                  <a:pt x="125016" y="535782"/>
                </a:lnTo>
                <a:lnTo>
                  <a:pt x="125016" y="526852"/>
                </a:lnTo>
                <a:lnTo>
                  <a:pt x="133945" y="526852"/>
                </a:lnTo>
                <a:lnTo>
                  <a:pt x="133945" y="517922"/>
                </a:lnTo>
                <a:lnTo>
                  <a:pt x="133945" y="517922"/>
                </a:lnTo>
                <a:lnTo>
                  <a:pt x="133945" y="508992"/>
                </a:lnTo>
                <a:lnTo>
                  <a:pt x="133945" y="500063"/>
                </a:lnTo>
                <a:lnTo>
                  <a:pt x="125016" y="500063"/>
                </a:lnTo>
                <a:lnTo>
                  <a:pt x="125016" y="491133"/>
                </a:lnTo>
                <a:lnTo>
                  <a:pt x="125016" y="482203"/>
                </a:lnTo>
                <a:lnTo>
                  <a:pt x="116086" y="482203"/>
                </a:lnTo>
                <a:lnTo>
                  <a:pt x="116086" y="473274"/>
                </a:lnTo>
                <a:lnTo>
                  <a:pt x="107156" y="473274"/>
                </a:lnTo>
                <a:lnTo>
                  <a:pt x="98227" y="473274"/>
                </a:lnTo>
                <a:lnTo>
                  <a:pt x="89297" y="473274"/>
                </a:lnTo>
                <a:lnTo>
                  <a:pt x="80367" y="473274"/>
                </a:lnTo>
                <a:lnTo>
                  <a:pt x="71438" y="473274"/>
                </a:lnTo>
                <a:lnTo>
                  <a:pt x="62508" y="482203"/>
                </a:lnTo>
                <a:lnTo>
                  <a:pt x="53578" y="482203"/>
                </a:lnTo>
                <a:lnTo>
                  <a:pt x="44648" y="491133"/>
                </a:lnTo>
                <a:lnTo>
                  <a:pt x="35719" y="500063"/>
                </a:lnTo>
                <a:lnTo>
                  <a:pt x="26789" y="508992"/>
                </a:lnTo>
                <a:lnTo>
                  <a:pt x="17859" y="526852"/>
                </a:lnTo>
                <a:lnTo>
                  <a:pt x="8930" y="535782"/>
                </a:lnTo>
                <a:lnTo>
                  <a:pt x="0" y="544711"/>
                </a:lnTo>
                <a:lnTo>
                  <a:pt x="0" y="562571"/>
                </a:lnTo>
                <a:lnTo>
                  <a:pt x="0" y="571500"/>
                </a:lnTo>
                <a:lnTo>
                  <a:pt x="0" y="580430"/>
                </a:lnTo>
                <a:lnTo>
                  <a:pt x="0" y="589360"/>
                </a:lnTo>
                <a:lnTo>
                  <a:pt x="0" y="598290"/>
                </a:lnTo>
                <a:lnTo>
                  <a:pt x="8930" y="607219"/>
                </a:lnTo>
                <a:lnTo>
                  <a:pt x="17859" y="616149"/>
                </a:lnTo>
                <a:lnTo>
                  <a:pt x="26789" y="616149"/>
                </a:lnTo>
                <a:lnTo>
                  <a:pt x="35719" y="625079"/>
                </a:lnTo>
                <a:lnTo>
                  <a:pt x="53578" y="625079"/>
                </a:lnTo>
                <a:lnTo>
                  <a:pt x="62508" y="625079"/>
                </a:lnTo>
                <a:lnTo>
                  <a:pt x="80367" y="625079"/>
                </a:lnTo>
                <a:lnTo>
                  <a:pt x="89297" y="625079"/>
                </a:lnTo>
                <a:lnTo>
                  <a:pt x="107156" y="625079"/>
                </a:lnTo>
                <a:lnTo>
                  <a:pt x="116086" y="616149"/>
                </a:lnTo>
                <a:lnTo>
                  <a:pt x="133945" y="607219"/>
                </a:lnTo>
                <a:lnTo>
                  <a:pt x="142875" y="607219"/>
                </a:lnTo>
                <a:lnTo>
                  <a:pt x="151805" y="598290"/>
                </a:lnTo>
                <a:lnTo>
                  <a:pt x="160734" y="589360"/>
                </a:lnTo>
                <a:lnTo>
                  <a:pt x="169664" y="580430"/>
                </a:lnTo>
                <a:lnTo>
                  <a:pt x="169664" y="571500"/>
                </a:lnTo>
                <a:lnTo>
                  <a:pt x="178594" y="553641"/>
                </a:lnTo>
                <a:lnTo>
                  <a:pt x="178594" y="544711"/>
                </a:lnTo>
                <a:lnTo>
                  <a:pt x="178594" y="526852"/>
                </a:lnTo>
                <a:lnTo>
                  <a:pt x="187523" y="517922"/>
                </a:lnTo>
                <a:lnTo>
                  <a:pt x="187523" y="500063"/>
                </a:lnTo>
                <a:lnTo>
                  <a:pt x="187523" y="482203"/>
                </a:lnTo>
                <a:lnTo>
                  <a:pt x="178594" y="464344"/>
                </a:lnTo>
                <a:lnTo>
                  <a:pt x="178594" y="446485"/>
                </a:lnTo>
                <a:lnTo>
                  <a:pt x="178594" y="428625"/>
                </a:lnTo>
                <a:lnTo>
                  <a:pt x="169664" y="410766"/>
                </a:lnTo>
                <a:lnTo>
                  <a:pt x="169664" y="392907"/>
                </a:lnTo>
                <a:lnTo>
                  <a:pt x="169664" y="366117"/>
                </a:lnTo>
                <a:lnTo>
                  <a:pt x="160734" y="348258"/>
                </a:lnTo>
                <a:lnTo>
                  <a:pt x="160734" y="321469"/>
                </a:lnTo>
                <a:lnTo>
                  <a:pt x="151805" y="294680"/>
                </a:lnTo>
                <a:lnTo>
                  <a:pt x="151805" y="276821"/>
                </a:lnTo>
                <a:lnTo>
                  <a:pt x="142875" y="250032"/>
                </a:lnTo>
                <a:lnTo>
                  <a:pt x="133945" y="223242"/>
                </a:lnTo>
                <a:lnTo>
                  <a:pt x="133945" y="196453"/>
                </a:lnTo>
                <a:lnTo>
                  <a:pt x="125016" y="178594"/>
                </a:lnTo>
                <a:lnTo>
                  <a:pt x="116086" y="151805"/>
                </a:lnTo>
                <a:lnTo>
                  <a:pt x="116086" y="125016"/>
                </a:lnTo>
                <a:lnTo>
                  <a:pt x="107156" y="107157"/>
                </a:lnTo>
                <a:lnTo>
                  <a:pt x="98227" y="89297"/>
                </a:lnTo>
                <a:lnTo>
                  <a:pt x="89297" y="62508"/>
                </a:lnTo>
                <a:lnTo>
                  <a:pt x="89297" y="44649"/>
                </a:lnTo>
                <a:lnTo>
                  <a:pt x="80367" y="35719"/>
                </a:lnTo>
                <a:lnTo>
                  <a:pt x="80367" y="17860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9297" y="35719"/>
                </a:lnTo>
                <a:lnTo>
                  <a:pt x="98227" y="53578"/>
                </a:lnTo>
                <a:lnTo>
                  <a:pt x="107156" y="80367"/>
                </a:lnTo>
                <a:lnTo>
                  <a:pt x="116086" y="98227"/>
                </a:lnTo>
                <a:lnTo>
                  <a:pt x="125016" y="125016"/>
                </a:lnTo>
                <a:lnTo>
                  <a:pt x="133945" y="151805"/>
                </a:lnTo>
                <a:lnTo>
                  <a:pt x="142875" y="187524"/>
                </a:lnTo>
                <a:lnTo>
                  <a:pt x="151805" y="214313"/>
                </a:lnTo>
                <a:lnTo>
                  <a:pt x="160734" y="250032"/>
                </a:lnTo>
                <a:lnTo>
                  <a:pt x="169664" y="276821"/>
                </a:lnTo>
                <a:lnTo>
                  <a:pt x="187523" y="312539"/>
                </a:lnTo>
                <a:lnTo>
                  <a:pt x="196453" y="348258"/>
                </a:lnTo>
                <a:lnTo>
                  <a:pt x="205383" y="383977"/>
                </a:lnTo>
                <a:lnTo>
                  <a:pt x="214313" y="419696"/>
                </a:lnTo>
                <a:lnTo>
                  <a:pt x="223242" y="455414"/>
                </a:lnTo>
                <a:lnTo>
                  <a:pt x="241102" y="491133"/>
                </a:lnTo>
                <a:lnTo>
                  <a:pt x="250031" y="526852"/>
                </a:lnTo>
                <a:lnTo>
                  <a:pt x="258961" y="553641"/>
                </a:lnTo>
                <a:lnTo>
                  <a:pt x="267891" y="589360"/>
                </a:lnTo>
                <a:lnTo>
                  <a:pt x="285750" y="616149"/>
                </a:lnTo>
                <a:lnTo>
                  <a:pt x="294680" y="642938"/>
                </a:lnTo>
                <a:lnTo>
                  <a:pt x="312539" y="687587"/>
                </a:lnTo>
                <a:lnTo>
                  <a:pt x="312539" y="6875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643813" y="4554140"/>
            <a:ext cx="142876" cy="598291"/>
          </a:xfrm>
          <a:custGeom>
            <a:avLst/>
            <a:gdLst/>
            <a:ahLst/>
            <a:cxnLst/>
            <a:rect l="0" t="0" r="0" b="0"/>
            <a:pathLst>
              <a:path w="142876" h="598291">
                <a:moveTo>
                  <a:pt x="0" y="598290"/>
                </a:moveTo>
                <a:lnTo>
                  <a:pt x="0" y="589360"/>
                </a:lnTo>
                <a:lnTo>
                  <a:pt x="0" y="571501"/>
                </a:lnTo>
                <a:lnTo>
                  <a:pt x="0" y="553641"/>
                </a:lnTo>
                <a:lnTo>
                  <a:pt x="0" y="535782"/>
                </a:lnTo>
                <a:lnTo>
                  <a:pt x="0" y="517923"/>
                </a:lnTo>
                <a:lnTo>
                  <a:pt x="0" y="500063"/>
                </a:lnTo>
                <a:lnTo>
                  <a:pt x="0" y="482204"/>
                </a:lnTo>
                <a:lnTo>
                  <a:pt x="0" y="455415"/>
                </a:lnTo>
                <a:lnTo>
                  <a:pt x="0" y="437555"/>
                </a:lnTo>
                <a:lnTo>
                  <a:pt x="0" y="410766"/>
                </a:lnTo>
                <a:lnTo>
                  <a:pt x="0" y="392907"/>
                </a:lnTo>
                <a:lnTo>
                  <a:pt x="0" y="366118"/>
                </a:lnTo>
                <a:lnTo>
                  <a:pt x="0" y="339329"/>
                </a:lnTo>
                <a:lnTo>
                  <a:pt x="0" y="303610"/>
                </a:lnTo>
                <a:lnTo>
                  <a:pt x="0" y="276821"/>
                </a:lnTo>
                <a:lnTo>
                  <a:pt x="0" y="250031"/>
                </a:lnTo>
                <a:lnTo>
                  <a:pt x="8929" y="223242"/>
                </a:lnTo>
                <a:lnTo>
                  <a:pt x="8929" y="196453"/>
                </a:lnTo>
                <a:lnTo>
                  <a:pt x="8929" y="169664"/>
                </a:lnTo>
                <a:lnTo>
                  <a:pt x="8929" y="142875"/>
                </a:lnTo>
                <a:lnTo>
                  <a:pt x="17859" y="116086"/>
                </a:lnTo>
                <a:lnTo>
                  <a:pt x="17859" y="98227"/>
                </a:lnTo>
                <a:lnTo>
                  <a:pt x="26789" y="80367"/>
                </a:lnTo>
                <a:lnTo>
                  <a:pt x="35718" y="53578"/>
                </a:lnTo>
                <a:lnTo>
                  <a:pt x="44648" y="44649"/>
                </a:lnTo>
                <a:lnTo>
                  <a:pt x="53578" y="26789"/>
                </a:lnTo>
                <a:lnTo>
                  <a:pt x="62507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25953" y="4750593"/>
            <a:ext cx="375048" cy="232174"/>
          </a:xfrm>
          <a:custGeom>
            <a:avLst/>
            <a:gdLst/>
            <a:ahLst/>
            <a:cxnLst/>
            <a:rect l="0" t="0" r="0" b="0"/>
            <a:pathLst>
              <a:path w="375048" h="232174">
                <a:moveTo>
                  <a:pt x="0" y="133946"/>
                </a:moveTo>
                <a:lnTo>
                  <a:pt x="0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16086"/>
                </a:lnTo>
                <a:lnTo>
                  <a:pt x="44649" y="107157"/>
                </a:lnTo>
                <a:lnTo>
                  <a:pt x="62508" y="98227"/>
                </a:lnTo>
                <a:lnTo>
                  <a:pt x="80367" y="89297"/>
                </a:lnTo>
                <a:lnTo>
                  <a:pt x="107156" y="89297"/>
                </a:lnTo>
                <a:lnTo>
                  <a:pt x="125016" y="80368"/>
                </a:lnTo>
                <a:lnTo>
                  <a:pt x="142875" y="71438"/>
                </a:lnTo>
                <a:lnTo>
                  <a:pt x="160735" y="53578"/>
                </a:lnTo>
                <a:lnTo>
                  <a:pt x="178594" y="44649"/>
                </a:lnTo>
                <a:lnTo>
                  <a:pt x="196453" y="44649"/>
                </a:lnTo>
                <a:lnTo>
                  <a:pt x="205383" y="26789"/>
                </a:lnTo>
                <a:lnTo>
                  <a:pt x="223242" y="26789"/>
                </a:lnTo>
                <a:lnTo>
                  <a:pt x="232172" y="17860"/>
                </a:lnTo>
                <a:lnTo>
                  <a:pt x="241102" y="17860"/>
                </a:lnTo>
                <a:lnTo>
                  <a:pt x="250031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0031" y="17860"/>
                </a:lnTo>
                <a:lnTo>
                  <a:pt x="250031" y="26789"/>
                </a:lnTo>
                <a:lnTo>
                  <a:pt x="241102" y="35719"/>
                </a:lnTo>
                <a:lnTo>
                  <a:pt x="232172" y="44649"/>
                </a:lnTo>
                <a:lnTo>
                  <a:pt x="223242" y="62508"/>
                </a:lnTo>
                <a:lnTo>
                  <a:pt x="214313" y="80368"/>
                </a:lnTo>
                <a:lnTo>
                  <a:pt x="214313" y="98227"/>
                </a:lnTo>
                <a:lnTo>
                  <a:pt x="214313" y="116086"/>
                </a:lnTo>
                <a:lnTo>
                  <a:pt x="214313" y="133946"/>
                </a:lnTo>
                <a:lnTo>
                  <a:pt x="214313" y="151805"/>
                </a:lnTo>
                <a:lnTo>
                  <a:pt x="223242" y="169665"/>
                </a:lnTo>
                <a:lnTo>
                  <a:pt x="232172" y="187524"/>
                </a:lnTo>
                <a:lnTo>
                  <a:pt x="241102" y="196454"/>
                </a:lnTo>
                <a:lnTo>
                  <a:pt x="250031" y="205384"/>
                </a:lnTo>
                <a:lnTo>
                  <a:pt x="258961" y="214313"/>
                </a:lnTo>
                <a:lnTo>
                  <a:pt x="276820" y="223243"/>
                </a:lnTo>
                <a:lnTo>
                  <a:pt x="285750" y="232173"/>
                </a:lnTo>
                <a:lnTo>
                  <a:pt x="303610" y="232173"/>
                </a:lnTo>
                <a:lnTo>
                  <a:pt x="321469" y="232173"/>
                </a:lnTo>
                <a:lnTo>
                  <a:pt x="330399" y="232173"/>
                </a:lnTo>
                <a:lnTo>
                  <a:pt x="339328" y="232173"/>
                </a:lnTo>
                <a:lnTo>
                  <a:pt x="348258" y="223243"/>
                </a:lnTo>
                <a:lnTo>
                  <a:pt x="357188" y="223243"/>
                </a:lnTo>
                <a:lnTo>
                  <a:pt x="366117" y="214313"/>
                </a:lnTo>
                <a:lnTo>
                  <a:pt x="366117" y="205384"/>
                </a:lnTo>
                <a:lnTo>
                  <a:pt x="366117" y="187524"/>
                </a:lnTo>
                <a:lnTo>
                  <a:pt x="375047" y="178595"/>
                </a:lnTo>
                <a:lnTo>
                  <a:pt x="375047" y="160735"/>
                </a:lnTo>
                <a:lnTo>
                  <a:pt x="366117" y="142876"/>
                </a:lnTo>
                <a:lnTo>
                  <a:pt x="366117" y="125016"/>
                </a:lnTo>
                <a:lnTo>
                  <a:pt x="357188" y="116086"/>
                </a:lnTo>
                <a:lnTo>
                  <a:pt x="348258" y="98227"/>
                </a:lnTo>
                <a:lnTo>
                  <a:pt x="339328" y="89297"/>
                </a:lnTo>
                <a:lnTo>
                  <a:pt x="321469" y="80368"/>
                </a:lnTo>
                <a:lnTo>
                  <a:pt x="312539" y="71438"/>
                </a:lnTo>
                <a:lnTo>
                  <a:pt x="303610" y="62508"/>
                </a:lnTo>
                <a:lnTo>
                  <a:pt x="294680" y="53578"/>
                </a:lnTo>
                <a:lnTo>
                  <a:pt x="276820" y="44649"/>
                </a:lnTo>
                <a:lnTo>
                  <a:pt x="267891" y="44649"/>
                </a:lnTo>
                <a:lnTo>
                  <a:pt x="267891" y="4464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26016" y="4759523"/>
            <a:ext cx="133945" cy="232173"/>
          </a:xfrm>
          <a:custGeom>
            <a:avLst/>
            <a:gdLst/>
            <a:ahLst/>
            <a:cxnLst/>
            <a:rect l="0" t="0" r="0" b="0"/>
            <a:pathLst>
              <a:path w="133945" h="232173">
                <a:moveTo>
                  <a:pt x="0" y="35719"/>
                </a:move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42875"/>
                </a:lnTo>
                <a:lnTo>
                  <a:pt x="26789" y="160735"/>
                </a:lnTo>
                <a:lnTo>
                  <a:pt x="35718" y="178594"/>
                </a:lnTo>
                <a:lnTo>
                  <a:pt x="35718" y="196454"/>
                </a:lnTo>
                <a:lnTo>
                  <a:pt x="44648" y="205383"/>
                </a:lnTo>
                <a:lnTo>
                  <a:pt x="44648" y="214313"/>
                </a:lnTo>
                <a:lnTo>
                  <a:pt x="53578" y="223243"/>
                </a:lnTo>
                <a:lnTo>
                  <a:pt x="53578" y="223243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23243"/>
                </a:lnTo>
                <a:lnTo>
                  <a:pt x="53578" y="214313"/>
                </a:lnTo>
                <a:lnTo>
                  <a:pt x="53578" y="205383"/>
                </a:lnTo>
                <a:lnTo>
                  <a:pt x="53578" y="196454"/>
                </a:lnTo>
                <a:lnTo>
                  <a:pt x="53578" y="178594"/>
                </a:lnTo>
                <a:lnTo>
                  <a:pt x="53578" y="169665"/>
                </a:lnTo>
                <a:lnTo>
                  <a:pt x="53578" y="151805"/>
                </a:lnTo>
                <a:lnTo>
                  <a:pt x="53578" y="133946"/>
                </a:lnTo>
                <a:lnTo>
                  <a:pt x="53578" y="11608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71438"/>
                </a:lnTo>
                <a:lnTo>
                  <a:pt x="62507" y="53578"/>
                </a:lnTo>
                <a:lnTo>
                  <a:pt x="62507" y="44648"/>
                </a:lnTo>
                <a:lnTo>
                  <a:pt x="71436" y="35719"/>
                </a:lnTo>
                <a:lnTo>
                  <a:pt x="80366" y="26789"/>
                </a:lnTo>
                <a:lnTo>
                  <a:pt x="89296" y="17859"/>
                </a:lnTo>
                <a:lnTo>
                  <a:pt x="98225" y="17859"/>
                </a:lnTo>
                <a:lnTo>
                  <a:pt x="107155" y="8930"/>
                </a:lnTo>
                <a:lnTo>
                  <a:pt x="133944" y="0"/>
                </a:lnTo>
                <a:lnTo>
                  <a:pt x="1339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393905" y="4741664"/>
            <a:ext cx="375048" cy="214314"/>
          </a:xfrm>
          <a:custGeom>
            <a:avLst/>
            <a:gdLst/>
            <a:ahLst/>
            <a:cxnLst/>
            <a:rect l="0" t="0" r="0" b="0"/>
            <a:pathLst>
              <a:path w="375048" h="214314">
                <a:moveTo>
                  <a:pt x="0" y="26789"/>
                </a:move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14313"/>
                </a:lnTo>
                <a:lnTo>
                  <a:pt x="8930" y="214313"/>
                </a:lnTo>
                <a:lnTo>
                  <a:pt x="8930" y="214313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87524"/>
                </a:lnTo>
                <a:lnTo>
                  <a:pt x="8930" y="178594"/>
                </a:lnTo>
                <a:lnTo>
                  <a:pt x="17860" y="169664"/>
                </a:lnTo>
                <a:lnTo>
                  <a:pt x="17860" y="151805"/>
                </a:lnTo>
                <a:lnTo>
                  <a:pt x="26790" y="133945"/>
                </a:lnTo>
                <a:lnTo>
                  <a:pt x="26790" y="116086"/>
                </a:lnTo>
                <a:lnTo>
                  <a:pt x="35719" y="107156"/>
                </a:lnTo>
                <a:lnTo>
                  <a:pt x="44649" y="89297"/>
                </a:lnTo>
                <a:lnTo>
                  <a:pt x="44649" y="80367"/>
                </a:lnTo>
                <a:lnTo>
                  <a:pt x="53579" y="62507"/>
                </a:lnTo>
                <a:lnTo>
                  <a:pt x="62508" y="62507"/>
                </a:lnTo>
                <a:lnTo>
                  <a:pt x="62508" y="53578"/>
                </a:lnTo>
                <a:lnTo>
                  <a:pt x="71438" y="53578"/>
                </a:lnTo>
                <a:lnTo>
                  <a:pt x="71438" y="44648"/>
                </a:lnTo>
                <a:lnTo>
                  <a:pt x="80368" y="44648"/>
                </a:lnTo>
                <a:lnTo>
                  <a:pt x="80368" y="53578"/>
                </a:lnTo>
                <a:lnTo>
                  <a:pt x="89297" y="53578"/>
                </a:lnTo>
                <a:lnTo>
                  <a:pt x="98227" y="62507"/>
                </a:lnTo>
                <a:lnTo>
                  <a:pt x="98227" y="71437"/>
                </a:lnTo>
                <a:lnTo>
                  <a:pt x="107157" y="8036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25016" y="142875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25016" y="169664"/>
                </a:lnTo>
                <a:lnTo>
                  <a:pt x="125016" y="17859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78594"/>
                </a:lnTo>
                <a:lnTo>
                  <a:pt x="133946" y="169664"/>
                </a:lnTo>
                <a:lnTo>
                  <a:pt x="133946" y="160734"/>
                </a:lnTo>
                <a:lnTo>
                  <a:pt x="142875" y="142875"/>
                </a:lnTo>
                <a:lnTo>
                  <a:pt x="151805" y="125015"/>
                </a:lnTo>
                <a:lnTo>
                  <a:pt x="169665" y="107156"/>
                </a:lnTo>
                <a:lnTo>
                  <a:pt x="178594" y="98226"/>
                </a:lnTo>
                <a:lnTo>
                  <a:pt x="187524" y="80367"/>
                </a:lnTo>
                <a:lnTo>
                  <a:pt x="196454" y="62507"/>
                </a:lnTo>
                <a:lnTo>
                  <a:pt x="214313" y="44648"/>
                </a:lnTo>
                <a:lnTo>
                  <a:pt x="232172" y="35718"/>
                </a:lnTo>
                <a:lnTo>
                  <a:pt x="241102" y="26789"/>
                </a:lnTo>
                <a:lnTo>
                  <a:pt x="258961" y="17859"/>
                </a:lnTo>
                <a:lnTo>
                  <a:pt x="267891" y="8929"/>
                </a:lnTo>
                <a:lnTo>
                  <a:pt x="285750" y="8929"/>
                </a:lnTo>
                <a:lnTo>
                  <a:pt x="294680" y="8929"/>
                </a:lnTo>
                <a:lnTo>
                  <a:pt x="312540" y="0"/>
                </a:lnTo>
                <a:lnTo>
                  <a:pt x="321469" y="8929"/>
                </a:lnTo>
                <a:lnTo>
                  <a:pt x="330399" y="8929"/>
                </a:lnTo>
                <a:lnTo>
                  <a:pt x="339329" y="17859"/>
                </a:lnTo>
                <a:lnTo>
                  <a:pt x="348258" y="26789"/>
                </a:lnTo>
                <a:lnTo>
                  <a:pt x="357188" y="35718"/>
                </a:lnTo>
                <a:lnTo>
                  <a:pt x="366118" y="44648"/>
                </a:lnTo>
                <a:lnTo>
                  <a:pt x="366118" y="62507"/>
                </a:lnTo>
                <a:lnTo>
                  <a:pt x="375047" y="71437"/>
                </a:lnTo>
                <a:lnTo>
                  <a:pt x="375047" y="89297"/>
                </a:lnTo>
                <a:lnTo>
                  <a:pt x="375047" y="107156"/>
                </a:lnTo>
                <a:lnTo>
                  <a:pt x="366118" y="125015"/>
                </a:lnTo>
                <a:lnTo>
                  <a:pt x="366118" y="142875"/>
                </a:lnTo>
                <a:lnTo>
                  <a:pt x="357188" y="160734"/>
                </a:lnTo>
                <a:lnTo>
                  <a:pt x="357188" y="178594"/>
                </a:lnTo>
                <a:lnTo>
                  <a:pt x="348258" y="205383"/>
                </a:lnTo>
                <a:lnTo>
                  <a:pt x="34825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464469" y="5206008"/>
            <a:ext cx="616149" cy="401836"/>
          </a:xfrm>
          <a:custGeom>
            <a:avLst/>
            <a:gdLst/>
            <a:ahLst/>
            <a:cxnLst/>
            <a:rect l="0" t="0" r="0" b="0"/>
            <a:pathLst>
              <a:path w="616149" h="401836">
                <a:moveTo>
                  <a:pt x="0" y="0"/>
                </a:move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5"/>
                </a:lnTo>
                <a:lnTo>
                  <a:pt x="0" y="187523"/>
                </a:lnTo>
                <a:lnTo>
                  <a:pt x="0" y="214312"/>
                </a:lnTo>
                <a:lnTo>
                  <a:pt x="0" y="250031"/>
                </a:lnTo>
                <a:lnTo>
                  <a:pt x="0" y="276820"/>
                </a:lnTo>
                <a:lnTo>
                  <a:pt x="8929" y="303609"/>
                </a:lnTo>
                <a:lnTo>
                  <a:pt x="8929" y="321469"/>
                </a:lnTo>
                <a:lnTo>
                  <a:pt x="8929" y="348258"/>
                </a:lnTo>
                <a:lnTo>
                  <a:pt x="8929" y="366117"/>
                </a:lnTo>
                <a:lnTo>
                  <a:pt x="8929" y="383976"/>
                </a:lnTo>
                <a:lnTo>
                  <a:pt x="8929" y="392905"/>
                </a:lnTo>
                <a:lnTo>
                  <a:pt x="17859" y="392905"/>
                </a:lnTo>
                <a:lnTo>
                  <a:pt x="17859" y="401835"/>
                </a:lnTo>
                <a:lnTo>
                  <a:pt x="17859" y="401835"/>
                </a:lnTo>
                <a:lnTo>
                  <a:pt x="17859" y="401835"/>
                </a:lnTo>
                <a:lnTo>
                  <a:pt x="17859" y="401835"/>
                </a:lnTo>
                <a:lnTo>
                  <a:pt x="17859" y="392905"/>
                </a:lnTo>
                <a:lnTo>
                  <a:pt x="17859" y="383976"/>
                </a:lnTo>
                <a:lnTo>
                  <a:pt x="17859" y="366117"/>
                </a:lnTo>
                <a:lnTo>
                  <a:pt x="17859" y="348258"/>
                </a:lnTo>
                <a:lnTo>
                  <a:pt x="17859" y="321469"/>
                </a:lnTo>
                <a:lnTo>
                  <a:pt x="17859" y="303609"/>
                </a:lnTo>
                <a:lnTo>
                  <a:pt x="17859" y="276820"/>
                </a:lnTo>
                <a:lnTo>
                  <a:pt x="17859" y="250031"/>
                </a:lnTo>
                <a:lnTo>
                  <a:pt x="26789" y="223242"/>
                </a:lnTo>
                <a:lnTo>
                  <a:pt x="26789" y="196453"/>
                </a:lnTo>
                <a:lnTo>
                  <a:pt x="35719" y="169664"/>
                </a:lnTo>
                <a:lnTo>
                  <a:pt x="35719" y="142875"/>
                </a:lnTo>
                <a:lnTo>
                  <a:pt x="44648" y="125015"/>
                </a:lnTo>
                <a:lnTo>
                  <a:pt x="53578" y="98226"/>
                </a:lnTo>
                <a:lnTo>
                  <a:pt x="62508" y="80367"/>
                </a:lnTo>
                <a:lnTo>
                  <a:pt x="71437" y="62508"/>
                </a:lnTo>
                <a:lnTo>
                  <a:pt x="80367" y="44648"/>
                </a:lnTo>
                <a:lnTo>
                  <a:pt x="89297" y="35719"/>
                </a:lnTo>
                <a:lnTo>
                  <a:pt x="98226" y="26789"/>
                </a:lnTo>
                <a:lnTo>
                  <a:pt x="107156" y="17859"/>
                </a:lnTo>
                <a:lnTo>
                  <a:pt x="116086" y="893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51804" y="8930"/>
                </a:lnTo>
                <a:lnTo>
                  <a:pt x="160734" y="1785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78594" y="62508"/>
                </a:lnTo>
                <a:lnTo>
                  <a:pt x="187523" y="80367"/>
                </a:lnTo>
                <a:lnTo>
                  <a:pt x="187523" y="98226"/>
                </a:lnTo>
                <a:lnTo>
                  <a:pt x="187523" y="116086"/>
                </a:lnTo>
                <a:lnTo>
                  <a:pt x="196453" y="133945"/>
                </a:lnTo>
                <a:lnTo>
                  <a:pt x="196453" y="160734"/>
                </a:lnTo>
                <a:lnTo>
                  <a:pt x="196453" y="178594"/>
                </a:lnTo>
                <a:lnTo>
                  <a:pt x="205383" y="205383"/>
                </a:lnTo>
                <a:lnTo>
                  <a:pt x="205383" y="223242"/>
                </a:lnTo>
                <a:lnTo>
                  <a:pt x="205383" y="250031"/>
                </a:lnTo>
                <a:lnTo>
                  <a:pt x="214312" y="267890"/>
                </a:lnTo>
                <a:lnTo>
                  <a:pt x="214312" y="285750"/>
                </a:lnTo>
                <a:lnTo>
                  <a:pt x="223242" y="303609"/>
                </a:lnTo>
                <a:lnTo>
                  <a:pt x="232172" y="312539"/>
                </a:lnTo>
                <a:lnTo>
                  <a:pt x="241101" y="330398"/>
                </a:lnTo>
                <a:lnTo>
                  <a:pt x="258961" y="339328"/>
                </a:lnTo>
                <a:lnTo>
                  <a:pt x="267890" y="348258"/>
                </a:lnTo>
                <a:lnTo>
                  <a:pt x="285750" y="348258"/>
                </a:lnTo>
                <a:lnTo>
                  <a:pt x="294679" y="357187"/>
                </a:lnTo>
                <a:lnTo>
                  <a:pt x="312539" y="357187"/>
                </a:lnTo>
                <a:lnTo>
                  <a:pt x="330398" y="357187"/>
                </a:lnTo>
                <a:lnTo>
                  <a:pt x="348258" y="357187"/>
                </a:lnTo>
                <a:lnTo>
                  <a:pt x="366117" y="348258"/>
                </a:lnTo>
                <a:lnTo>
                  <a:pt x="383976" y="339328"/>
                </a:lnTo>
                <a:lnTo>
                  <a:pt x="401836" y="330398"/>
                </a:lnTo>
                <a:lnTo>
                  <a:pt x="410765" y="321469"/>
                </a:lnTo>
                <a:lnTo>
                  <a:pt x="428625" y="303609"/>
                </a:lnTo>
                <a:lnTo>
                  <a:pt x="437554" y="285750"/>
                </a:lnTo>
                <a:lnTo>
                  <a:pt x="455414" y="267890"/>
                </a:lnTo>
                <a:lnTo>
                  <a:pt x="464344" y="250031"/>
                </a:lnTo>
                <a:lnTo>
                  <a:pt x="473273" y="232172"/>
                </a:lnTo>
                <a:lnTo>
                  <a:pt x="482203" y="214312"/>
                </a:lnTo>
                <a:lnTo>
                  <a:pt x="482203" y="196453"/>
                </a:lnTo>
                <a:lnTo>
                  <a:pt x="482203" y="178594"/>
                </a:lnTo>
                <a:lnTo>
                  <a:pt x="482203" y="160734"/>
                </a:lnTo>
                <a:lnTo>
                  <a:pt x="482203" y="142875"/>
                </a:lnTo>
                <a:lnTo>
                  <a:pt x="482203" y="133945"/>
                </a:lnTo>
                <a:lnTo>
                  <a:pt x="482203" y="116086"/>
                </a:lnTo>
                <a:lnTo>
                  <a:pt x="473273" y="107156"/>
                </a:lnTo>
                <a:lnTo>
                  <a:pt x="464344" y="98226"/>
                </a:lnTo>
                <a:lnTo>
                  <a:pt x="455414" y="98226"/>
                </a:lnTo>
                <a:lnTo>
                  <a:pt x="455414" y="89297"/>
                </a:lnTo>
                <a:lnTo>
                  <a:pt x="446484" y="89297"/>
                </a:lnTo>
                <a:lnTo>
                  <a:pt x="437554" y="98226"/>
                </a:lnTo>
                <a:lnTo>
                  <a:pt x="428625" y="98226"/>
                </a:lnTo>
                <a:lnTo>
                  <a:pt x="419695" y="107156"/>
                </a:lnTo>
                <a:lnTo>
                  <a:pt x="410765" y="116086"/>
                </a:lnTo>
                <a:lnTo>
                  <a:pt x="410765" y="133945"/>
                </a:lnTo>
                <a:lnTo>
                  <a:pt x="401836" y="151805"/>
                </a:lnTo>
                <a:lnTo>
                  <a:pt x="401836" y="169664"/>
                </a:lnTo>
                <a:lnTo>
                  <a:pt x="401836" y="187523"/>
                </a:lnTo>
                <a:lnTo>
                  <a:pt x="401836" y="214312"/>
                </a:lnTo>
                <a:lnTo>
                  <a:pt x="401836" y="232172"/>
                </a:lnTo>
                <a:lnTo>
                  <a:pt x="410765" y="250031"/>
                </a:lnTo>
                <a:lnTo>
                  <a:pt x="419695" y="267890"/>
                </a:lnTo>
                <a:lnTo>
                  <a:pt x="428625" y="285750"/>
                </a:lnTo>
                <a:lnTo>
                  <a:pt x="437554" y="303609"/>
                </a:lnTo>
                <a:lnTo>
                  <a:pt x="446484" y="321469"/>
                </a:lnTo>
                <a:lnTo>
                  <a:pt x="455414" y="330398"/>
                </a:lnTo>
                <a:lnTo>
                  <a:pt x="473273" y="339328"/>
                </a:lnTo>
                <a:lnTo>
                  <a:pt x="482203" y="348258"/>
                </a:lnTo>
                <a:lnTo>
                  <a:pt x="500062" y="348258"/>
                </a:lnTo>
                <a:lnTo>
                  <a:pt x="517922" y="357187"/>
                </a:lnTo>
                <a:lnTo>
                  <a:pt x="526851" y="357187"/>
                </a:lnTo>
                <a:lnTo>
                  <a:pt x="544711" y="348258"/>
                </a:lnTo>
                <a:lnTo>
                  <a:pt x="553640" y="348258"/>
                </a:lnTo>
                <a:lnTo>
                  <a:pt x="571500" y="339328"/>
                </a:lnTo>
                <a:lnTo>
                  <a:pt x="580429" y="330398"/>
                </a:lnTo>
                <a:lnTo>
                  <a:pt x="598289" y="312539"/>
                </a:lnTo>
                <a:lnTo>
                  <a:pt x="616148" y="294680"/>
                </a:lnTo>
                <a:lnTo>
                  <a:pt x="616148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116336" y="5348883"/>
            <a:ext cx="455415" cy="276820"/>
          </a:xfrm>
          <a:custGeom>
            <a:avLst/>
            <a:gdLst/>
            <a:ahLst/>
            <a:cxnLst/>
            <a:rect l="0" t="0" r="0" b="0"/>
            <a:pathLst>
              <a:path w="455415" h="276820">
                <a:moveTo>
                  <a:pt x="0" y="80367"/>
                </a:moveTo>
                <a:lnTo>
                  <a:pt x="0" y="6250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96453"/>
                </a:lnTo>
                <a:lnTo>
                  <a:pt x="26789" y="205383"/>
                </a:lnTo>
                <a:lnTo>
                  <a:pt x="26789" y="214312"/>
                </a:lnTo>
                <a:lnTo>
                  <a:pt x="35719" y="223242"/>
                </a:lnTo>
                <a:lnTo>
                  <a:pt x="44648" y="223242"/>
                </a:lnTo>
                <a:lnTo>
                  <a:pt x="53578" y="232171"/>
                </a:lnTo>
                <a:lnTo>
                  <a:pt x="62508" y="232171"/>
                </a:lnTo>
                <a:lnTo>
                  <a:pt x="71437" y="232171"/>
                </a:lnTo>
                <a:lnTo>
                  <a:pt x="89297" y="223242"/>
                </a:lnTo>
                <a:lnTo>
                  <a:pt x="98227" y="223242"/>
                </a:lnTo>
                <a:lnTo>
                  <a:pt x="107156" y="214312"/>
                </a:lnTo>
                <a:lnTo>
                  <a:pt x="125016" y="205383"/>
                </a:lnTo>
                <a:lnTo>
                  <a:pt x="133945" y="196453"/>
                </a:lnTo>
                <a:lnTo>
                  <a:pt x="151805" y="187523"/>
                </a:lnTo>
                <a:lnTo>
                  <a:pt x="160734" y="178594"/>
                </a:lnTo>
                <a:lnTo>
                  <a:pt x="169664" y="169664"/>
                </a:lnTo>
                <a:lnTo>
                  <a:pt x="178594" y="160734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05383" y="133945"/>
                </a:lnTo>
                <a:lnTo>
                  <a:pt x="205383" y="125015"/>
                </a:lnTo>
                <a:lnTo>
                  <a:pt x="205383" y="125015"/>
                </a:lnTo>
                <a:lnTo>
                  <a:pt x="214312" y="116086"/>
                </a:lnTo>
                <a:lnTo>
                  <a:pt x="214312" y="116086"/>
                </a:lnTo>
                <a:lnTo>
                  <a:pt x="214312" y="116086"/>
                </a:lnTo>
                <a:lnTo>
                  <a:pt x="214312" y="116086"/>
                </a:lnTo>
                <a:lnTo>
                  <a:pt x="214312" y="125015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32172" y="160734"/>
                </a:lnTo>
                <a:lnTo>
                  <a:pt x="232172" y="169664"/>
                </a:lnTo>
                <a:lnTo>
                  <a:pt x="241102" y="187523"/>
                </a:lnTo>
                <a:lnTo>
                  <a:pt x="250031" y="196453"/>
                </a:lnTo>
                <a:lnTo>
                  <a:pt x="258961" y="214312"/>
                </a:lnTo>
                <a:lnTo>
                  <a:pt x="267891" y="223242"/>
                </a:lnTo>
                <a:lnTo>
                  <a:pt x="276820" y="232171"/>
                </a:lnTo>
                <a:lnTo>
                  <a:pt x="285750" y="250030"/>
                </a:lnTo>
                <a:lnTo>
                  <a:pt x="303609" y="250030"/>
                </a:lnTo>
                <a:lnTo>
                  <a:pt x="312539" y="258960"/>
                </a:lnTo>
                <a:lnTo>
                  <a:pt x="330398" y="267890"/>
                </a:lnTo>
                <a:lnTo>
                  <a:pt x="339328" y="267890"/>
                </a:lnTo>
                <a:lnTo>
                  <a:pt x="357187" y="276819"/>
                </a:lnTo>
                <a:lnTo>
                  <a:pt x="366117" y="276819"/>
                </a:lnTo>
                <a:lnTo>
                  <a:pt x="383977" y="267890"/>
                </a:lnTo>
                <a:lnTo>
                  <a:pt x="392906" y="267890"/>
                </a:lnTo>
                <a:lnTo>
                  <a:pt x="410766" y="258960"/>
                </a:lnTo>
                <a:lnTo>
                  <a:pt x="419695" y="250030"/>
                </a:lnTo>
                <a:lnTo>
                  <a:pt x="428625" y="241101"/>
                </a:lnTo>
                <a:lnTo>
                  <a:pt x="437555" y="232171"/>
                </a:lnTo>
                <a:lnTo>
                  <a:pt x="446484" y="214312"/>
                </a:lnTo>
                <a:lnTo>
                  <a:pt x="446484" y="196453"/>
                </a:lnTo>
                <a:lnTo>
                  <a:pt x="455414" y="187523"/>
                </a:lnTo>
                <a:lnTo>
                  <a:pt x="455414" y="169664"/>
                </a:lnTo>
                <a:lnTo>
                  <a:pt x="455414" y="151805"/>
                </a:lnTo>
                <a:lnTo>
                  <a:pt x="446484" y="133945"/>
                </a:lnTo>
                <a:lnTo>
                  <a:pt x="446484" y="116086"/>
                </a:lnTo>
                <a:lnTo>
                  <a:pt x="437555" y="98226"/>
                </a:lnTo>
                <a:lnTo>
                  <a:pt x="428625" y="80367"/>
                </a:lnTo>
                <a:lnTo>
                  <a:pt x="419695" y="62508"/>
                </a:lnTo>
                <a:lnTo>
                  <a:pt x="401836" y="44648"/>
                </a:lnTo>
                <a:lnTo>
                  <a:pt x="392906" y="35719"/>
                </a:lnTo>
                <a:lnTo>
                  <a:pt x="383977" y="26789"/>
                </a:lnTo>
                <a:lnTo>
                  <a:pt x="366117" y="8930"/>
                </a:lnTo>
                <a:lnTo>
                  <a:pt x="357187" y="893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973586" y="5411391"/>
            <a:ext cx="142876" cy="634008"/>
          </a:xfrm>
          <a:custGeom>
            <a:avLst/>
            <a:gdLst/>
            <a:ahLst/>
            <a:cxnLst/>
            <a:rect l="0" t="0" r="0" b="0"/>
            <a:pathLst>
              <a:path w="142876" h="6340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35718"/>
                </a:lnTo>
                <a:lnTo>
                  <a:pt x="35719" y="44648"/>
                </a:lnTo>
                <a:lnTo>
                  <a:pt x="35719" y="62507"/>
                </a:lnTo>
                <a:lnTo>
                  <a:pt x="44648" y="80367"/>
                </a:lnTo>
                <a:lnTo>
                  <a:pt x="44648" y="107156"/>
                </a:lnTo>
                <a:lnTo>
                  <a:pt x="53578" y="133945"/>
                </a:lnTo>
                <a:lnTo>
                  <a:pt x="53578" y="160734"/>
                </a:lnTo>
                <a:lnTo>
                  <a:pt x="62508" y="187522"/>
                </a:lnTo>
                <a:lnTo>
                  <a:pt x="62508" y="223241"/>
                </a:lnTo>
                <a:lnTo>
                  <a:pt x="71437" y="258960"/>
                </a:lnTo>
                <a:lnTo>
                  <a:pt x="71437" y="285749"/>
                </a:lnTo>
                <a:lnTo>
                  <a:pt x="80367" y="321468"/>
                </a:lnTo>
                <a:lnTo>
                  <a:pt x="80367" y="357186"/>
                </a:lnTo>
                <a:lnTo>
                  <a:pt x="89297" y="392905"/>
                </a:lnTo>
                <a:lnTo>
                  <a:pt x="89297" y="428624"/>
                </a:lnTo>
                <a:lnTo>
                  <a:pt x="98227" y="455413"/>
                </a:lnTo>
                <a:lnTo>
                  <a:pt x="98227" y="491132"/>
                </a:lnTo>
                <a:lnTo>
                  <a:pt x="107156" y="517921"/>
                </a:lnTo>
                <a:lnTo>
                  <a:pt x="116086" y="544710"/>
                </a:lnTo>
                <a:lnTo>
                  <a:pt x="116086" y="571499"/>
                </a:lnTo>
                <a:lnTo>
                  <a:pt x="125016" y="589358"/>
                </a:lnTo>
                <a:lnTo>
                  <a:pt x="125016" y="607218"/>
                </a:lnTo>
                <a:lnTo>
                  <a:pt x="133945" y="616147"/>
                </a:lnTo>
                <a:lnTo>
                  <a:pt x="133945" y="634007"/>
                </a:lnTo>
                <a:lnTo>
                  <a:pt x="133945" y="634007"/>
                </a:lnTo>
                <a:lnTo>
                  <a:pt x="142875" y="634007"/>
                </a:lnTo>
                <a:lnTo>
                  <a:pt x="142875" y="634007"/>
                </a:lnTo>
                <a:lnTo>
                  <a:pt x="142875" y="634007"/>
                </a:lnTo>
                <a:lnTo>
                  <a:pt x="142875" y="6340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955727" y="5304234"/>
            <a:ext cx="241102" cy="276821"/>
          </a:xfrm>
          <a:custGeom>
            <a:avLst/>
            <a:gdLst/>
            <a:ahLst/>
            <a:cxnLst/>
            <a:rect l="0" t="0" r="0" b="0"/>
            <a:pathLst>
              <a:path w="241102" h="276821">
                <a:moveTo>
                  <a:pt x="8929" y="71438"/>
                </a:moveTo>
                <a:lnTo>
                  <a:pt x="8929" y="6250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51804" y="26789"/>
                </a:lnTo>
                <a:lnTo>
                  <a:pt x="169664" y="44649"/>
                </a:lnTo>
                <a:lnTo>
                  <a:pt x="178593" y="53579"/>
                </a:lnTo>
                <a:lnTo>
                  <a:pt x="196453" y="71438"/>
                </a:lnTo>
                <a:lnTo>
                  <a:pt x="214312" y="89297"/>
                </a:lnTo>
                <a:lnTo>
                  <a:pt x="223242" y="107157"/>
                </a:lnTo>
                <a:lnTo>
                  <a:pt x="232171" y="125016"/>
                </a:lnTo>
                <a:lnTo>
                  <a:pt x="241101" y="133946"/>
                </a:lnTo>
                <a:lnTo>
                  <a:pt x="241101" y="160735"/>
                </a:lnTo>
                <a:lnTo>
                  <a:pt x="241101" y="169664"/>
                </a:lnTo>
                <a:lnTo>
                  <a:pt x="241101" y="187524"/>
                </a:lnTo>
                <a:lnTo>
                  <a:pt x="241101" y="205383"/>
                </a:lnTo>
                <a:lnTo>
                  <a:pt x="232171" y="214313"/>
                </a:lnTo>
                <a:lnTo>
                  <a:pt x="223242" y="223243"/>
                </a:lnTo>
                <a:lnTo>
                  <a:pt x="205382" y="241102"/>
                </a:lnTo>
                <a:lnTo>
                  <a:pt x="196453" y="250032"/>
                </a:lnTo>
                <a:lnTo>
                  <a:pt x="178593" y="258961"/>
                </a:lnTo>
                <a:lnTo>
                  <a:pt x="160734" y="258961"/>
                </a:lnTo>
                <a:lnTo>
                  <a:pt x="142875" y="267891"/>
                </a:lnTo>
                <a:lnTo>
                  <a:pt x="125015" y="267891"/>
                </a:lnTo>
                <a:lnTo>
                  <a:pt x="107156" y="276820"/>
                </a:lnTo>
                <a:lnTo>
                  <a:pt x="98226" y="276820"/>
                </a:lnTo>
                <a:lnTo>
                  <a:pt x="80367" y="276820"/>
                </a:lnTo>
                <a:lnTo>
                  <a:pt x="62507" y="276820"/>
                </a:lnTo>
                <a:lnTo>
                  <a:pt x="62507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321844" y="5304234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32172"/>
                </a:lnTo>
                <a:lnTo>
                  <a:pt x="8929" y="250032"/>
                </a:lnTo>
                <a:lnTo>
                  <a:pt x="8929" y="267891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294679"/>
                </a:lnTo>
                <a:lnTo>
                  <a:pt x="8929" y="29467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294679"/>
                </a:lnTo>
                <a:lnTo>
                  <a:pt x="8929" y="285750"/>
                </a:lnTo>
                <a:lnTo>
                  <a:pt x="8929" y="267891"/>
                </a:lnTo>
                <a:lnTo>
                  <a:pt x="8929" y="250032"/>
                </a:lnTo>
                <a:lnTo>
                  <a:pt x="17859" y="232172"/>
                </a:lnTo>
                <a:lnTo>
                  <a:pt x="17859" y="214313"/>
                </a:lnTo>
                <a:lnTo>
                  <a:pt x="26789" y="187524"/>
                </a:lnTo>
                <a:lnTo>
                  <a:pt x="35719" y="160735"/>
                </a:lnTo>
                <a:lnTo>
                  <a:pt x="44648" y="142875"/>
                </a:lnTo>
                <a:lnTo>
                  <a:pt x="53578" y="116086"/>
                </a:lnTo>
                <a:lnTo>
                  <a:pt x="62508" y="98227"/>
                </a:lnTo>
                <a:lnTo>
                  <a:pt x="71437" y="80368"/>
                </a:lnTo>
                <a:lnTo>
                  <a:pt x="89297" y="62508"/>
                </a:lnTo>
                <a:lnTo>
                  <a:pt x="98226" y="44649"/>
                </a:lnTo>
                <a:lnTo>
                  <a:pt x="107156" y="35719"/>
                </a:lnTo>
                <a:lnTo>
                  <a:pt x="125015" y="26789"/>
                </a:lnTo>
                <a:lnTo>
                  <a:pt x="133945" y="17860"/>
                </a:lnTo>
                <a:lnTo>
                  <a:pt x="142875" y="17860"/>
                </a:lnTo>
                <a:lnTo>
                  <a:pt x="160734" y="8930"/>
                </a:lnTo>
                <a:lnTo>
                  <a:pt x="169664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562945" y="5366742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142875" y="0"/>
                </a:moveTo>
                <a:lnTo>
                  <a:pt x="13394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33946"/>
                </a:lnTo>
                <a:lnTo>
                  <a:pt x="35719" y="142875"/>
                </a:lnTo>
                <a:lnTo>
                  <a:pt x="44649" y="15180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9297" y="169664"/>
                </a:lnTo>
                <a:lnTo>
                  <a:pt x="98227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51805" y="160735"/>
                </a:lnTo>
                <a:lnTo>
                  <a:pt x="160735" y="160735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78594" y="133946"/>
                </a:lnTo>
                <a:lnTo>
                  <a:pt x="187524" y="125016"/>
                </a:lnTo>
                <a:lnTo>
                  <a:pt x="196453" y="116086"/>
                </a:lnTo>
                <a:lnTo>
                  <a:pt x="196453" y="98227"/>
                </a:lnTo>
                <a:lnTo>
                  <a:pt x="196453" y="89297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4464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17860"/>
                </a:lnTo>
                <a:lnTo>
                  <a:pt x="187524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875484" y="5170289"/>
            <a:ext cx="303611" cy="473274"/>
          </a:xfrm>
          <a:custGeom>
            <a:avLst/>
            <a:gdLst/>
            <a:ahLst/>
            <a:cxnLst/>
            <a:rect l="0" t="0" r="0" b="0"/>
            <a:pathLst>
              <a:path w="303611" h="473274">
                <a:moveTo>
                  <a:pt x="205383" y="294680"/>
                </a:moveTo>
                <a:lnTo>
                  <a:pt x="196454" y="294680"/>
                </a:lnTo>
                <a:lnTo>
                  <a:pt x="196454" y="285750"/>
                </a:lnTo>
                <a:lnTo>
                  <a:pt x="196454" y="285750"/>
                </a:lnTo>
                <a:lnTo>
                  <a:pt x="196454" y="276820"/>
                </a:lnTo>
                <a:lnTo>
                  <a:pt x="196454" y="276820"/>
                </a:lnTo>
                <a:lnTo>
                  <a:pt x="196454" y="267891"/>
                </a:lnTo>
                <a:lnTo>
                  <a:pt x="187524" y="258961"/>
                </a:lnTo>
                <a:lnTo>
                  <a:pt x="187524" y="258961"/>
                </a:lnTo>
                <a:lnTo>
                  <a:pt x="178594" y="250031"/>
                </a:lnTo>
                <a:lnTo>
                  <a:pt x="169664" y="241102"/>
                </a:lnTo>
                <a:lnTo>
                  <a:pt x="160735" y="241102"/>
                </a:lnTo>
                <a:lnTo>
                  <a:pt x="142875" y="241102"/>
                </a:lnTo>
                <a:lnTo>
                  <a:pt x="133946" y="241102"/>
                </a:lnTo>
                <a:lnTo>
                  <a:pt x="116086" y="241102"/>
                </a:lnTo>
                <a:lnTo>
                  <a:pt x="107157" y="241102"/>
                </a:lnTo>
                <a:lnTo>
                  <a:pt x="89297" y="250031"/>
                </a:lnTo>
                <a:lnTo>
                  <a:pt x="80368" y="250031"/>
                </a:lnTo>
                <a:lnTo>
                  <a:pt x="62508" y="258961"/>
                </a:lnTo>
                <a:lnTo>
                  <a:pt x="53579" y="267891"/>
                </a:lnTo>
                <a:lnTo>
                  <a:pt x="35719" y="285750"/>
                </a:lnTo>
                <a:lnTo>
                  <a:pt x="26789" y="294680"/>
                </a:lnTo>
                <a:lnTo>
                  <a:pt x="17860" y="303609"/>
                </a:lnTo>
                <a:lnTo>
                  <a:pt x="8930" y="321469"/>
                </a:lnTo>
                <a:lnTo>
                  <a:pt x="8930" y="330399"/>
                </a:lnTo>
                <a:lnTo>
                  <a:pt x="0" y="339328"/>
                </a:lnTo>
                <a:lnTo>
                  <a:pt x="8930" y="348258"/>
                </a:lnTo>
                <a:lnTo>
                  <a:pt x="8930" y="366117"/>
                </a:lnTo>
                <a:lnTo>
                  <a:pt x="17860" y="375047"/>
                </a:lnTo>
                <a:lnTo>
                  <a:pt x="26789" y="383977"/>
                </a:lnTo>
                <a:lnTo>
                  <a:pt x="35719" y="392906"/>
                </a:lnTo>
                <a:lnTo>
                  <a:pt x="44649" y="401836"/>
                </a:lnTo>
                <a:lnTo>
                  <a:pt x="62508" y="401836"/>
                </a:lnTo>
                <a:lnTo>
                  <a:pt x="71438" y="401836"/>
                </a:lnTo>
                <a:lnTo>
                  <a:pt x="89297" y="410765"/>
                </a:lnTo>
                <a:lnTo>
                  <a:pt x="98227" y="410765"/>
                </a:lnTo>
                <a:lnTo>
                  <a:pt x="116086" y="401836"/>
                </a:lnTo>
                <a:lnTo>
                  <a:pt x="133946" y="401836"/>
                </a:lnTo>
                <a:lnTo>
                  <a:pt x="142875" y="401836"/>
                </a:lnTo>
                <a:lnTo>
                  <a:pt x="160735" y="392906"/>
                </a:lnTo>
                <a:lnTo>
                  <a:pt x="178594" y="375047"/>
                </a:lnTo>
                <a:lnTo>
                  <a:pt x="187524" y="366117"/>
                </a:lnTo>
                <a:lnTo>
                  <a:pt x="205383" y="348258"/>
                </a:lnTo>
                <a:lnTo>
                  <a:pt x="214313" y="330399"/>
                </a:lnTo>
                <a:lnTo>
                  <a:pt x="223243" y="312539"/>
                </a:lnTo>
                <a:lnTo>
                  <a:pt x="232172" y="294680"/>
                </a:lnTo>
                <a:lnTo>
                  <a:pt x="241102" y="267891"/>
                </a:lnTo>
                <a:lnTo>
                  <a:pt x="250032" y="241102"/>
                </a:lnTo>
                <a:lnTo>
                  <a:pt x="250032" y="223242"/>
                </a:lnTo>
                <a:lnTo>
                  <a:pt x="258961" y="196453"/>
                </a:lnTo>
                <a:lnTo>
                  <a:pt x="258961" y="169664"/>
                </a:lnTo>
                <a:lnTo>
                  <a:pt x="258961" y="151805"/>
                </a:lnTo>
                <a:lnTo>
                  <a:pt x="250032" y="125016"/>
                </a:lnTo>
                <a:lnTo>
                  <a:pt x="250032" y="107156"/>
                </a:lnTo>
                <a:lnTo>
                  <a:pt x="250032" y="89297"/>
                </a:lnTo>
                <a:lnTo>
                  <a:pt x="241102" y="71438"/>
                </a:lnTo>
                <a:lnTo>
                  <a:pt x="232172" y="53578"/>
                </a:lnTo>
                <a:lnTo>
                  <a:pt x="232172" y="35719"/>
                </a:lnTo>
                <a:lnTo>
                  <a:pt x="223243" y="26789"/>
                </a:lnTo>
                <a:lnTo>
                  <a:pt x="214313" y="17859"/>
                </a:lnTo>
                <a:lnTo>
                  <a:pt x="21431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8930"/>
                </a:lnTo>
                <a:lnTo>
                  <a:pt x="196454" y="17859"/>
                </a:lnTo>
                <a:lnTo>
                  <a:pt x="205383" y="26789"/>
                </a:lnTo>
                <a:lnTo>
                  <a:pt x="205383" y="44649"/>
                </a:lnTo>
                <a:lnTo>
                  <a:pt x="214313" y="71438"/>
                </a:lnTo>
                <a:lnTo>
                  <a:pt x="214313" y="89297"/>
                </a:lnTo>
                <a:lnTo>
                  <a:pt x="223243" y="116086"/>
                </a:lnTo>
                <a:lnTo>
                  <a:pt x="223243" y="142875"/>
                </a:lnTo>
                <a:lnTo>
                  <a:pt x="232172" y="178594"/>
                </a:lnTo>
                <a:lnTo>
                  <a:pt x="241102" y="205383"/>
                </a:lnTo>
                <a:lnTo>
                  <a:pt x="250032" y="241102"/>
                </a:lnTo>
                <a:lnTo>
                  <a:pt x="250032" y="267891"/>
                </a:lnTo>
                <a:lnTo>
                  <a:pt x="258961" y="294680"/>
                </a:lnTo>
                <a:lnTo>
                  <a:pt x="267891" y="330399"/>
                </a:lnTo>
                <a:lnTo>
                  <a:pt x="276821" y="348258"/>
                </a:lnTo>
                <a:lnTo>
                  <a:pt x="276821" y="375047"/>
                </a:lnTo>
                <a:lnTo>
                  <a:pt x="285750" y="401836"/>
                </a:lnTo>
                <a:lnTo>
                  <a:pt x="285750" y="410765"/>
                </a:lnTo>
                <a:lnTo>
                  <a:pt x="294680" y="428624"/>
                </a:lnTo>
                <a:lnTo>
                  <a:pt x="294680" y="446484"/>
                </a:lnTo>
                <a:lnTo>
                  <a:pt x="294680" y="455413"/>
                </a:lnTo>
                <a:lnTo>
                  <a:pt x="303610" y="473273"/>
                </a:lnTo>
                <a:lnTo>
                  <a:pt x="303610" y="473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268391" y="5393531"/>
            <a:ext cx="276821" cy="241102"/>
          </a:xfrm>
          <a:custGeom>
            <a:avLst/>
            <a:gdLst/>
            <a:ahLst/>
            <a:cxnLst/>
            <a:rect l="0" t="0" r="0" b="0"/>
            <a:pathLst>
              <a:path w="276821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35718" y="178594"/>
                </a:lnTo>
                <a:lnTo>
                  <a:pt x="44648" y="187523"/>
                </a:lnTo>
                <a:lnTo>
                  <a:pt x="53578" y="196453"/>
                </a:lnTo>
                <a:lnTo>
                  <a:pt x="62507" y="205382"/>
                </a:lnTo>
                <a:lnTo>
                  <a:pt x="71437" y="214312"/>
                </a:lnTo>
                <a:lnTo>
                  <a:pt x="80367" y="214312"/>
                </a:lnTo>
                <a:lnTo>
                  <a:pt x="89297" y="223242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25015" y="214312"/>
                </a:lnTo>
                <a:lnTo>
                  <a:pt x="133945" y="205382"/>
                </a:lnTo>
                <a:lnTo>
                  <a:pt x="142875" y="196453"/>
                </a:lnTo>
                <a:lnTo>
                  <a:pt x="142875" y="187523"/>
                </a:lnTo>
                <a:lnTo>
                  <a:pt x="151804" y="178594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0734" y="133946"/>
                </a:lnTo>
                <a:lnTo>
                  <a:pt x="169664" y="116086"/>
                </a:lnTo>
                <a:lnTo>
                  <a:pt x="169664" y="107157"/>
                </a:lnTo>
                <a:lnTo>
                  <a:pt x="169664" y="89297"/>
                </a:lnTo>
                <a:lnTo>
                  <a:pt x="169664" y="80367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78593" y="116086"/>
                </a:lnTo>
                <a:lnTo>
                  <a:pt x="187523" y="133946"/>
                </a:lnTo>
                <a:lnTo>
                  <a:pt x="187523" y="151805"/>
                </a:lnTo>
                <a:lnTo>
                  <a:pt x="196453" y="160735"/>
                </a:lnTo>
                <a:lnTo>
                  <a:pt x="205382" y="178594"/>
                </a:lnTo>
                <a:lnTo>
                  <a:pt x="214312" y="196453"/>
                </a:lnTo>
                <a:lnTo>
                  <a:pt x="232172" y="205382"/>
                </a:lnTo>
                <a:lnTo>
                  <a:pt x="241101" y="214312"/>
                </a:lnTo>
                <a:lnTo>
                  <a:pt x="250031" y="223242"/>
                </a:lnTo>
                <a:lnTo>
                  <a:pt x="258961" y="232171"/>
                </a:lnTo>
                <a:lnTo>
                  <a:pt x="276820" y="241101"/>
                </a:lnTo>
                <a:lnTo>
                  <a:pt x="27682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625578" y="5366742"/>
            <a:ext cx="178595" cy="276821"/>
          </a:xfrm>
          <a:custGeom>
            <a:avLst/>
            <a:gdLst/>
            <a:ahLst/>
            <a:cxnLst/>
            <a:rect l="0" t="0" r="0" b="0"/>
            <a:pathLst>
              <a:path w="178595" h="276821">
                <a:moveTo>
                  <a:pt x="80367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53578" y="44649"/>
                </a:lnTo>
                <a:lnTo>
                  <a:pt x="3571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1786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23242"/>
                </a:lnTo>
                <a:lnTo>
                  <a:pt x="8930" y="232171"/>
                </a:lnTo>
                <a:lnTo>
                  <a:pt x="17860" y="241101"/>
                </a:lnTo>
                <a:lnTo>
                  <a:pt x="26789" y="250031"/>
                </a:lnTo>
                <a:lnTo>
                  <a:pt x="44649" y="258960"/>
                </a:lnTo>
                <a:lnTo>
                  <a:pt x="53578" y="267890"/>
                </a:lnTo>
                <a:lnTo>
                  <a:pt x="71438" y="276820"/>
                </a:lnTo>
                <a:lnTo>
                  <a:pt x="89297" y="276820"/>
                </a:lnTo>
                <a:lnTo>
                  <a:pt x="98227" y="276820"/>
                </a:lnTo>
                <a:lnTo>
                  <a:pt x="116086" y="267890"/>
                </a:lnTo>
                <a:lnTo>
                  <a:pt x="133945" y="258960"/>
                </a:lnTo>
                <a:lnTo>
                  <a:pt x="151805" y="258960"/>
                </a:lnTo>
                <a:lnTo>
                  <a:pt x="178594" y="241101"/>
                </a:lnTo>
                <a:lnTo>
                  <a:pt x="178594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884539" y="5304234"/>
            <a:ext cx="44650" cy="339329"/>
          </a:xfrm>
          <a:custGeom>
            <a:avLst/>
            <a:gdLst/>
            <a:ahLst/>
            <a:cxnLst/>
            <a:rect l="0" t="0" r="0" b="0"/>
            <a:pathLst>
              <a:path w="44650" h="339329">
                <a:moveTo>
                  <a:pt x="17859" y="62508"/>
                </a:moveTo>
                <a:lnTo>
                  <a:pt x="17859" y="5357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17859" y="169664"/>
                </a:lnTo>
                <a:lnTo>
                  <a:pt x="17859" y="196454"/>
                </a:lnTo>
                <a:lnTo>
                  <a:pt x="17859" y="214313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76820"/>
                </a:lnTo>
                <a:lnTo>
                  <a:pt x="35719" y="294679"/>
                </a:lnTo>
                <a:lnTo>
                  <a:pt x="35719" y="312539"/>
                </a:lnTo>
                <a:lnTo>
                  <a:pt x="44649" y="339328"/>
                </a:lnTo>
                <a:lnTo>
                  <a:pt x="44649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857750" y="5456039"/>
            <a:ext cx="214314" cy="62509"/>
          </a:xfrm>
          <a:custGeom>
            <a:avLst/>
            <a:gdLst/>
            <a:ahLst/>
            <a:cxnLst/>
            <a:rect l="0" t="0" r="0" b="0"/>
            <a:pathLst>
              <a:path w="214314" h="62509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6" y="17859"/>
                </a:lnTo>
                <a:lnTo>
                  <a:pt x="12501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080992" y="5339953"/>
            <a:ext cx="178595" cy="321469"/>
          </a:xfrm>
          <a:custGeom>
            <a:avLst/>
            <a:gdLst/>
            <a:ahLst/>
            <a:cxnLst/>
            <a:rect l="0" t="0" r="0" b="0"/>
            <a:pathLst>
              <a:path w="178595" h="321469">
                <a:moveTo>
                  <a:pt x="133946" y="3571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7" y="17860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71438"/>
                </a:lnTo>
                <a:lnTo>
                  <a:pt x="44649" y="80367"/>
                </a:lnTo>
                <a:lnTo>
                  <a:pt x="44649" y="98227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8" y="142875"/>
                </a:lnTo>
                <a:lnTo>
                  <a:pt x="80367" y="151805"/>
                </a:lnTo>
                <a:lnTo>
                  <a:pt x="98227" y="169664"/>
                </a:lnTo>
                <a:lnTo>
                  <a:pt x="107156" y="187524"/>
                </a:lnTo>
                <a:lnTo>
                  <a:pt x="125016" y="205383"/>
                </a:lnTo>
                <a:lnTo>
                  <a:pt x="133946" y="214313"/>
                </a:lnTo>
                <a:lnTo>
                  <a:pt x="151805" y="232172"/>
                </a:lnTo>
                <a:lnTo>
                  <a:pt x="160735" y="241101"/>
                </a:lnTo>
                <a:lnTo>
                  <a:pt x="169664" y="258960"/>
                </a:lnTo>
                <a:lnTo>
                  <a:pt x="169664" y="267890"/>
                </a:lnTo>
                <a:lnTo>
                  <a:pt x="178594" y="276820"/>
                </a:lnTo>
                <a:lnTo>
                  <a:pt x="178594" y="285749"/>
                </a:lnTo>
                <a:lnTo>
                  <a:pt x="178594" y="294679"/>
                </a:lnTo>
                <a:lnTo>
                  <a:pt x="169664" y="303609"/>
                </a:lnTo>
                <a:lnTo>
                  <a:pt x="169664" y="312538"/>
                </a:lnTo>
                <a:lnTo>
                  <a:pt x="160735" y="312538"/>
                </a:lnTo>
                <a:lnTo>
                  <a:pt x="151805" y="312538"/>
                </a:lnTo>
                <a:lnTo>
                  <a:pt x="142875" y="321468"/>
                </a:lnTo>
                <a:lnTo>
                  <a:pt x="133946" y="321468"/>
                </a:lnTo>
                <a:lnTo>
                  <a:pt x="116086" y="312538"/>
                </a:lnTo>
                <a:lnTo>
                  <a:pt x="107156" y="312538"/>
                </a:lnTo>
                <a:lnTo>
                  <a:pt x="89297" y="312538"/>
                </a:lnTo>
                <a:lnTo>
                  <a:pt x="71438" y="312538"/>
                </a:lnTo>
                <a:lnTo>
                  <a:pt x="62508" y="303609"/>
                </a:lnTo>
                <a:lnTo>
                  <a:pt x="44649" y="303609"/>
                </a:lnTo>
                <a:lnTo>
                  <a:pt x="35719" y="294679"/>
                </a:lnTo>
                <a:lnTo>
                  <a:pt x="17860" y="294679"/>
                </a:lnTo>
                <a:lnTo>
                  <a:pt x="8930" y="285749"/>
                </a:lnTo>
                <a:lnTo>
                  <a:pt x="0" y="285749"/>
                </a:lnTo>
                <a:lnTo>
                  <a:pt x="0" y="2857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366242" y="5902523"/>
            <a:ext cx="4018361" cy="169665"/>
          </a:xfrm>
          <a:custGeom>
            <a:avLst/>
            <a:gdLst/>
            <a:ahLst/>
            <a:cxnLst/>
            <a:rect l="0" t="0" r="0" b="0"/>
            <a:pathLst>
              <a:path w="4018361" h="16966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6" y="8929"/>
                </a:lnTo>
                <a:lnTo>
                  <a:pt x="142875" y="8929"/>
                </a:lnTo>
                <a:lnTo>
                  <a:pt x="160735" y="17859"/>
                </a:lnTo>
                <a:lnTo>
                  <a:pt x="169664" y="17859"/>
                </a:lnTo>
                <a:lnTo>
                  <a:pt x="187524" y="8929"/>
                </a:lnTo>
                <a:lnTo>
                  <a:pt x="196453" y="8929"/>
                </a:lnTo>
                <a:lnTo>
                  <a:pt x="214313" y="8929"/>
                </a:lnTo>
                <a:lnTo>
                  <a:pt x="232172" y="17859"/>
                </a:lnTo>
                <a:lnTo>
                  <a:pt x="241102" y="17859"/>
                </a:lnTo>
                <a:lnTo>
                  <a:pt x="258961" y="17859"/>
                </a:lnTo>
                <a:lnTo>
                  <a:pt x="276821" y="17859"/>
                </a:lnTo>
                <a:lnTo>
                  <a:pt x="294680" y="17859"/>
                </a:lnTo>
                <a:lnTo>
                  <a:pt x="303610" y="17859"/>
                </a:lnTo>
                <a:lnTo>
                  <a:pt x="321469" y="17859"/>
                </a:lnTo>
                <a:lnTo>
                  <a:pt x="339328" y="17859"/>
                </a:lnTo>
                <a:lnTo>
                  <a:pt x="357188" y="26789"/>
                </a:lnTo>
                <a:lnTo>
                  <a:pt x="375047" y="26789"/>
                </a:lnTo>
                <a:lnTo>
                  <a:pt x="392906" y="26789"/>
                </a:lnTo>
                <a:lnTo>
                  <a:pt x="410766" y="26789"/>
                </a:lnTo>
                <a:lnTo>
                  <a:pt x="428625" y="26789"/>
                </a:lnTo>
                <a:lnTo>
                  <a:pt x="446485" y="26789"/>
                </a:lnTo>
                <a:lnTo>
                  <a:pt x="455414" y="26789"/>
                </a:lnTo>
                <a:lnTo>
                  <a:pt x="473274" y="26789"/>
                </a:lnTo>
                <a:lnTo>
                  <a:pt x="491133" y="26789"/>
                </a:lnTo>
                <a:lnTo>
                  <a:pt x="508992" y="26789"/>
                </a:lnTo>
                <a:lnTo>
                  <a:pt x="526852" y="26789"/>
                </a:lnTo>
                <a:lnTo>
                  <a:pt x="544711" y="26789"/>
                </a:lnTo>
                <a:lnTo>
                  <a:pt x="562571" y="26789"/>
                </a:lnTo>
                <a:lnTo>
                  <a:pt x="580430" y="26789"/>
                </a:lnTo>
                <a:lnTo>
                  <a:pt x="598289" y="26789"/>
                </a:lnTo>
                <a:lnTo>
                  <a:pt x="616149" y="35718"/>
                </a:lnTo>
                <a:lnTo>
                  <a:pt x="634008" y="26789"/>
                </a:lnTo>
                <a:lnTo>
                  <a:pt x="651867" y="26789"/>
                </a:lnTo>
                <a:lnTo>
                  <a:pt x="669727" y="26789"/>
                </a:lnTo>
                <a:lnTo>
                  <a:pt x="687586" y="35718"/>
                </a:lnTo>
                <a:lnTo>
                  <a:pt x="705446" y="35718"/>
                </a:lnTo>
                <a:lnTo>
                  <a:pt x="723305" y="35718"/>
                </a:lnTo>
                <a:lnTo>
                  <a:pt x="741164" y="35718"/>
                </a:lnTo>
                <a:lnTo>
                  <a:pt x="759024" y="35718"/>
                </a:lnTo>
                <a:lnTo>
                  <a:pt x="785813" y="35718"/>
                </a:lnTo>
                <a:lnTo>
                  <a:pt x="803672" y="35718"/>
                </a:lnTo>
                <a:lnTo>
                  <a:pt x="821531" y="35718"/>
                </a:lnTo>
                <a:lnTo>
                  <a:pt x="839391" y="35718"/>
                </a:lnTo>
                <a:lnTo>
                  <a:pt x="857250" y="35718"/>
                </a:lnTo>
                <a:lnTo>
                  <a:pt x="875110" y="35718"/>
                </a:lnTo>
                <a:lnTo>
                  <a:pt x="892969" y="35718"/>
                </a:lnTo>
                <a:lnTo>
                  <a:pt x="901899" y="35718"/>
                </a:lnTo>
                <a:lnTo>
                  <a:pt x="928688" y="35718"/>
                </a:lnTo>
                <a:lnTo>
                  <a:pt x="946547" y="35718"/>
                </a:lnTo>
                <a:lnTo>
                  <a:pt x="964406" y="35718"/>
                </a:lnTo>
                <a:lnTo>
                  <a:pt x="982266" y="35718"/>
                </a:lnTo>
                <a:lnTo>
                  <a:pt x="1000125" y="44648"/>
                </a:lnTo>
                <a:lnTo>
                  <a:pt x="1017985" y="44648"/>
                </a:lnTo>
                <a:lnTo>
                  <a:pt x="1035844" y="44648"/>
                </a:lnTo>
                <a:lnTo>
                  <a:pt x="1053703" y="53578"/>
                </a:lnTo>
                <a:lnTo>
                  <a:pt x="1071563" y="53578"/>
                </a:lnTo>
                <a:lnTo>
                  <a:pt x="1089422" y="62507"/>
                </a:lnTo>
                <a:lnTo>
                  <a:pt x="1107281" y="62507"/>
                </a:lnTo>
                <a:lnTo>
                  <a:pt x="1125141" y="62507"/>
                </a:lnTo>
                <a:lnTo>
                  <a:pt x="1143000" y="62507"/>
                </a:lnTo>
                <a:lnTo>
                  <a:pt x="1160860" y="71437"/>
                </a:lnTo>
                <a:lnTo>
                  <a:pt x="1178719" y="71437"/>
                </a:lnTo>
                <a:lnTo>
                  <a:pt x="1196578" y="71437"/>
                </a:lnTo>
                <a:lnTo>
                  <a:pt x="1223367" y="71437"/>
                </a:lnTo>
                <a:lnTo>
                  <a:pt x="1241227" y="71437"/>
                </a:lnTo>
                <a:lnTo>
                  <a:pt x="1259086" y="71437"/>
                </a:lnTo>
                <a:lnTo>
                  <a:pt x="1276946" y="80367"/>
                </a:lnTo>
                <a:lnTo>
                  <a:pt x="1303735" y="80367"/>
                </a:lnTo>
                <a:lnTo>
                  <a:pt x="1321594" y="80367"/>
                </a:lnTo>
                <a:lnTo>
                  <a:pt x="1339453" y="89297"/>
                </a:lnTo>
                <a:lnTo>
                  <a:pt x="1357313" y="89297"/>
                </a:lnTo>
                <a:lnTo>
                  <a:pt x="1384102" y="89297"/>
                </a:lnTo>
                <a:lnTo>
                  <a:pt x="1401961" y="98226"/>
                </a:lnTo>
                <a:lnTo>
                  <a:pt x="1428750" y="98226"/>
                </a:lnTo>
                <a:lnTo>
                  <a:pt x="1446610" y="98226"/>
                </a:lnTo>
                <a:lnTo>
                  <a:pt x="1464469" y="98226"/>
                </a:lnTo>
                <a:lnTo>
                  <a:pt x="1491258" y="98226"/>
                </a:lnTo>
                <a:lnTo>
                  <a:pt x="1509117" y="98226"/>
                </a:lnTo>
                <a:lnTo>
                  <a:pt x="1535906" y="98226"/>
                </a:lnTo>
                <a:lnTo>
                  <a:pt x="1553766" y="98226"/>
                </a:lnTo>
                <a:lnTo>
                  <a:pt x="1580555" y="98226"/>
                </a:lnTo>
                <a:lnTo>
                  <a:pt x="1598414" y="98226"/>
                </a:lnTo>
                <a:lnTo>
                  <a:pt x="1625203" y="98226"/>
                </a:lnTo>
                <a:lnTo>
                  <a:pt x="1643063" y="98226"/>
                </a:lnTo>
                <a:lnTo>
                  <a:pt x="1669852" y="98226"/>
                </a:lnTo>
                <a:lnTo>
                  <a:pt x="1696641" y="98226"/>
                </a:lnTo>
                <a:lnTo>
                  <a:pt x="1714500" y="98226"/>
                </a:lnTo>
                <a:lnTo>
                  <a:pt x="1741289" y="98226"/>
                </a:lnTo>
                <a:lnTo>
                  <a:pt x="1768078" y="98226"/>
                </a:lnTo>
                <a:lnTo>
                  <a:pt x="1785938" y="89297"/>
                </a:lnTo>
                <a:lnTo>
                  <a:pt x="1812727" y="89297"/>
                </a:lnTo>
                <a:lnTo>
                  <a:pt x="1839516" y="89297"/>
                </a:lnTo>
                <a:lnTo>
                  <a:pt x="1866305" y="80367"/>
                </a:lnTo>
                <a:lnTo>
                  <a:pt x="1884164" y="80367"/>
                </a:lnTo>
                <a:lnTo>
                  <a:pt x="1910953" y="80367"/>
                </a:lnTo>
                <a:lnTo>
                  <a:pt x="1937742" y="80367"/>
                </a:lnTo>
                <a:lnTo>
                  <a:pt x="1964531" y="80367"/>
                </a:lnTo>
                <a:lnTo>
                  <a:pt x="1991321" y="80367"/>
                </a:lnTo>
                <a:lnTo>
                  <a:pt x="2018110" y="80367"/>
                </a:lnTo>
                <a:lnTo>
                  <a:pt x="2035969" y="80367"/>
                </a:lnTo>
                <a:lnTo>
                  <a:pt x="2071688" y="80367"/>
                </a:lnTo>
                <a:lnTo>
                  <a:pt x="2089547" y="80367"/>
                </a:lnTo>
                <a:lnTo>
                  <a:pt x="2116336" y="71437"/>
                </a:lnTo>
                <a:lnTo>
                  <a:pt x="2143125" y="71437"/>
                </a:lnTo>
                <a:lnTo>
                  <a:pt x="2169914" y="71437"/>
                </a:lnTo>
                <a:lnTo>
                  <a:pt x="2196703" y="71437"/>
                </a:lnTo>
                <a:lnTo>
                  <a:pt x="2223492" y="71437"/>
                </a:lnTo>
                <a:lnTo>
                  <a:pt x="2250281" y="71437"/>
                </a:lnTo>
                <a:lnTo>
                  <a:pt x="2277071" y="71437"/>
                </a:lnTo>
                <a:lnTo>
                  <a:pt x="2303860" y="71437"/>
                </a:lnTo>
                <a:lnTo>
                  <a:pt x="2321719" y="71437"/>
                </a:lnTo>
                <a:lnTo>
                  <a:pt x="2348508" y="71437"/>
                </a:lnTo>
                <a:lnTo>
                  <a:pt x="2375297" y="71437"/>
                </a:lnTo>
                <a:lnTo>
                  <a:pt x="2402086" y="80367"/>
                </a:lnTo>
                <a:lnTo>
                  <a:pt x="2428875" y="80367"/>
                </a:lnTo>
                <a:lnTo>
                  <a:pt x="2446735" y="80367"/>
                </a:lnTo>
                <a:lnTo>
                  <a:pt x="2473524" y="80367"/>
                </a:lnTo>
                <a:lnTo>
                  <a:pt x="2500313" y="80367"/>
                </a:lnTo>
                <a:lnTo>
                  <a:pt x="2518172" y="80367"/>
                </a:lnTo>
                <a:lnTo>
                  <a:pt x="2544961" y="80367"/>
                </a:lnTo>
                <a:lnTo>
                  <a:pt x="2571750" y="80367"/>
                </a:lnTo>
                <a:lnTo>
                  <a:pt x="2589610" y="80367"/>
                </a:lnTo>
                <a:lnTo>
                  <a:pt x="2616399" y="80367"/>
                </a:lnTo>
                <a:lnTo>
                  <a:pt x="2634258" y="89297"/>
                </a:lnTo>
                <a:lnTo>
                  <a:pt x="2661047" y="89297"/>
                </a:lnTo>
                <a:lnTo>
                  <a:pt x="2678906" y="89297"/>
                </a:lnTo>
                <a:lnTo>
                  <a:pt x="2705696" y="89297"/>
                </a:lnTo>
                <a:lnTo>
                  <a:pt x="2732485" y="89297"/>
                </a:lnTo>
                <a:lnTo>
                  <a:pt x="2750344" y="98226"/>
                </a:lnTo>
                <a:lnTo>
                  <a:pt x="2777133" y="98226"/>
                </a:lnTo>
                <a:lnTo>
                  <a:pt x="2794992" y="98226"/>
                </a:lnTo>
                <a:lnTo>
                  <a:pt x="2821781" y="107156"/>
                </a:lnTo>
                <a:lnTo>
                  <a:pt x="2839641" y="107156"/>
                </a:lnTo>
                <a:lnTo>
                  <a:pt x="2866430" y="107156"/>
                </a:lnTo>
                <a:lnTo>
                  <a:pt x="2884289" y="116086"/>
                </a:lnTo>
                <a:lnTo>
                  <a:pt x="2911078" y="116086"/>
                </a:lnTo>
                <a:lnTo>
                  <a:pt x="2928938" y="116086"/>
                </a:lnTo>
                <a:lnTo>
                  <a:pt x="2955727" y="125015"/>
                </a:lnTo>
                <a:lnTo>
                  <a:pt x="2973586" y="125015"/>
                </a:lnTo>
                <a:lnTo>
                  <a:pt x="3000375" y="125015"/>
                </a:lnTo>
                <a:lnTo>
                  <a:pt x="3018235" y="125015"/>
                </a:lnTo>
                <a:lnTo>
                  <a:pt x="3045024" y="125015"/>
                </a:lnTo>
                <a:lnTo>
                  <a:pt x="3062883" y="133945"/>
                </a:lnTo>
                <a:lnTo>
                  <a:pt x="3080742" y="133945"/>
                </a:lnTo>
                <a:lnTo>
                  <a:pt x="3107531" y="133945"/>
                </a:lnTo>
                <a:lnTo>
                  <a:pt x="3134321" y="142875"/>
                </a:lnTo>
                <a:lnTo>
                  <a:pt x="3152180" y="142875"/>
                </a:lnTo>
                <a:lnTo>
                  <a:pt x="3170039" y="142875"/>
                </a:lnTo>
                <a:lnTo>
                  <a:pt x="3196828" y="142875"/>
                </a:lnTo>
                <a:lnTo>
                  <a:pt x="3214688" y="142875"/>
                </a:lnTo>
                <a:lnTo>
                  <a:pt x="3232547" y="151804"/>
                </a:lnTo>
                <a:lnTo>
                  <a:pt x="3250406" y="151804"/>
                </a:lnTo>
                <a:lnTo>
                  <a:pt x="3277196" y="151804"/>
                </a:lnTo>
                <a:lnTo>
                  <a:pt x="3295055" y="151804"/>
                </a:lnTo>
                <a:lnTo>
                  <a:pt x="3312914" y="151804"/>
                </a:lnTo>
                <a:lnTo>
                  <a:pt x="3330774" y="151804"/>
                </a:lnTo>
                <a:lnTo>
                  <a:pt x="3348633" y="160734"/>
                </a:lnTo>
                <a:lnTo>
                  <a:pt x="3366492" y="160734"/>
                </a:lnTo>
                <a:lnTo>
                  <a:pt x="3384352" y="160734"/>
                </a:lnTo>
                <a:lnTo>
                  <a:pt x="3402211" y="169664"/>
                </a:lnTo>
                <a:lnTo>
                  <a:pt x="3429000" y="169664"/>
                </a:lnTo>
                <a:lnTo>
                  <a:pt x="3446860" y="169664"/>
                </a:lnTo>
                <a:lnTo>
                  <a:pt x="3464719" y="169664"/>
                </a:lnTo>
                <a:lnTo>
                  <a:pt x="3482578" y="169664"/>
                </a:lnTo>
                <a:lnTo>
                  <a:pt x="3500438" y="169664"/>
                </a:lnTo>
                <a:lnTo>
                  <a:pt x="3518297" y="169664"/>
                </a:lnTo>
                <a:lnTo>
                  <a:pt x="3536156" y="169664"/>
                </a:lnTo>
                <a:lnTo>
                  <a:pt x="3554016" y="169664"/>
                </a:lnTo>
                <a:lnTo>
                  <a:pt x="3571875" y="169664"/>
                </a:lnTo>
                <a:lnTo>
                  <a:pt x="3589735" y="169664"/>
                </a:lnTo>
                <a:lnTo>
                  <a:pt x="3607594" y="160734"/>
                </a:lnTo>
                <a:lnTo>
                  <a:pt x="3625453" y="160734"/>
                </a:lnTo>
                <a:lnTo>
                  <a:pt x="3643313" y="160734"/>
                </a:lnTo>
                <a:lnTo>
                  <a:pt x="3661172" y="160734"/>
                </a:lnTo>
                <a:lnTo>
                  <a:pt x="3670102" y="151804"/>
                </a:lnTo>
                <a:lnTo>
                  <a:pt x="3687961" y="151804"/>
                </a:lnTo>
                <a:lnTo>
                  <a:pt x="3705821" y="142875"/>
                </a:lnTo>
                <a:lnTo>
                  <a:pt x="3723680" y="142875"/>
                </a:lnTo>
                <a:lnTo>
                  <a:pt x="3741539" y="133945"/>
                </a:lnTo>
                <a:lnTo>
                  <a:pt x="3759399" y="133945"/>
                </a:lnTo>
                <a:lnTo>
                  <a:pt x="3777258" y="133945"/>
                </a:lnTo>
                <a:lnTo>
                  <a:pt x="3795117" y="125015"/>
                </a:lnTo>
                <a:lnTo>
                  <a:pt x="3804047" y="125015"/>
                </a:lnTo>
                <a:lnTo>
                  <a:pt x="3821906" y="125015"/>
                </a:lnTo>
                <a:lnTo>
                  <a:pt x="3839766" y="125015"/>
                </a:lnTo>
                <a:lnTo>
                  <a:pt x="3857625" y="125015"/>
                </a:lnTo>
                <a:lnTo>
                  <a:pt x="3866555" y="125015"/>
                </a:lnTo>
                <a:lnTo>
                  <a:pt x="3884414" y="116086"/>
                </a:lnTo>
                <a:lnTo>
                  <a:pt x="3893344" y="116086"/>
                </a:lnTo>
                <a:lnTo>
                  <a:pt x="3911203" y="116086"/>
                </a:lnTo>
                <a:lnTo>
                  <a:pt x="3920133" y="116086"/>
                </a:lnTo>
                <a:lnTo>
                  <a:pt x="3937992" y="116086"/>
                </a:lnTo>
                <a:lnTo>
                  <a:pt x="3946922" y="107156"/>
                </a:lnTo>
                <a:lnTo>
                  <a:pt x="3955852" y="107156"/>
                </a:lnTo>
                <a:lnTo>
                  <a:pt x="3964781" y="107156"/>
                </a:lnTo>
                <a:lnTo>
                  <a:pt x="3973711" y="107156"/>
                </a:lnTo>
                <a:lnTo>
                  <a:pt x="3982641" y="107156"/>
                </a:lnTo>
                <a:lnTo>
                  <a:pt x="3991571" y="107156"/>
                </a:lnTo>
                <a:lnTo>
                  <a:pt x="4000500" y="107156"/>
                </a:lnTo>
                <a:lnTo>
                  <a:pt x="4009430" y="107156"/>
                </a:lnTo>
                <a:lnTo>
                  <a:pt x="4009430" y="107156"/>
                </a:lnTo>
                <a:lnTo>
                  <a:pt x="4018360" y="107156"/>
                </a:lnTo>
                <a:lnTo>
                  <a:pt x="4018360" y="116086"/>
                </a:lnTo>
                <a:lnTo>
                  <a:pt x="401836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a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in color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Production of a gas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Formation of precipitate </a:t>
            </a:r>
          </a:p>
          <a:p>
            <a:pPr lvl="1"/>
            <a:r>
              <a:rPr lang="en-US" dirty="0" smtClean="0"/>
              <a:t>A precipitate is a solid that is formed when two substances are mixed together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062633" y="2169914"/>
            <a:ext cx="35720" cy="464345"/>
          </a:xfrm>
          <a:custGeom>
            <a:avLst/>
            <a:gdLst/>
            <a:ahLst/>
            <a:cxnLst/>
            <a:rect l="0" t="0" r="0" b="0"/>
            <a:pathLst>
              <a:path w="35720" h="46434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87523"/>
                </a:lnTo>
                <a:lnTo>
                  <a:pt x="17859" y="223242"/>
                </a:lnTo>
                <a:lnTo>
                  <a:pt x="17859" y="250031"/>
                </a:lnTo>
                <a:lnTo>
                  <a:pt x="8930" y="276820"/>
                </a:lnTo>
                <a:lnTo>
                  <a:pt x="8930" y="312539"/>
                </a:lnTo>
                <a:lnTo>
                  <a:pt x="8930" y="330399"/>
                </a:lnTo>
                <a:lnTo>
                  <a:pt x="0" y="357188"/>
                </a:lnTo>
                <a:lnTo>
                  <a:pt x="8930" y="375047"/>
                </a:lnTo>
                <a:lnTo>
                  <a:pt x="0" y="392906"/>
                </a:lnTo>
                <a:lnTo>
                  <a:pt x="8930" y="410766"/>
                </a:lnTo>
                <a:lnTo>
                  <a:pt x="8930" y="419695"/>
                </a:lnTo>
                <a:lnTo>
                  <a:pt x="17859" y="428625"/>
                </a:lnTo>
                <a:lnTo>
                  <a:pt x="17859" y="437555"/>
                </a:lnTo>
                <a:lnTo>
                  <a:pt x="17859" y="446484"/>
                </a:lnTo>
                <a:lnTo>
                  <a:pt x="26789" y="455414"/>
                </a:lnTo>
                <a:lnTo>
                  <a:pt x="35719" y="464344"/>
                </a:lnTo>
                <a:lnTo>
                  <a:pt x="35719" y="4643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50156" y="2348508"/>
            <a:ext cx="169665" cy="258962"/>
          </a:xfrm>
          <a:custGeom>
            <a:avLst/>
            <a:gdLst/>
            <a:ahLst/>
            <a:cxnLst/>
            <a:rect l="0" t="0" r="0" b="0"/>
            <a:pathLst>
              <a:path w="169665" h="258962">
                <a:moveTo>
                  <a:pt x="0" y="125015"/>
                </a:moveTo>
                <a:lnTo>
                  <a:pt x="0" y="125015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98226"/>
                </a:lnTo>
                <a:lnTo>
                  <a:pt x="62508" y="98226"/>
                </a:lnTo>
                <a:lnTo>
                  <a:pt x="80367" y="89296"/>
                </a:lnTo>
                <a:lnTo>
                  <a:pt x="98227" y="89296"/>
                </a:lnTo>
                <a:lnTo>
                  <a:pt x="107157" y="80367"/>
                </a:lnTo>
                <a:lnTo>
                  <a:pt x="125016" y="71437"/>
                </a:lnTo>
                <a:lnTo>
                  <a:pt x="133946" y="62507"/>
                </a:lnTo>
                <a:lnTo>
                  <a:pt x="142875" y="62507"/>
                </a:lnTo>
                <a:lnTo>
                  <a:pt x="151805" y="53578"/>
                </a:lnTo>
                <a:lnTo>
                  <a:pt x="160735" y="53578"/>
                </a:lnTo>
                <a:lnTo>
                  <a:pt x="160735" y="44648"/>
                </a:lnTo>
                <a:lnTo>
                  <a:pt x="160735" y="35718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0735" y="17859"/>
                </a:lnTo>
                <a:lnTo>
                  <a:pt x="160735" y="8929"/>
                </a:lnTo>
                <a:lnTo>
                  <a:pt x="160735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8929"/>
                </a:lnTo>
                <a:lnTo>
                  <a:pt x="10715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35718"/>
                </a:lnTo>
                <a:lnTo>
                  <a:pt x="53578" y="53578"/>
                </a:lnTo>
                <a:lnTo>
                  <a:pt x="44649" y="62507"/>
                </a:lnTo>
                <a:lnTo>
                  <a:pt x="35719" y="80367"/>
                </a:lnTo>
                <a:lnTo>
                  <a:pt x="3571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17860" y="151805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9" y="205383"/>
                </a:lnTo>
                <a:lnTo>
                  <a:pt x="35719" y="214312"/>
                </a:lnTo>
                <a:lnTo>
                  <a:pt x="53578" y="223242"/>
                </a:lnTo>
                <a:lnTo>
                  <a:pt x="62508" y="232172"/>
                </a:lnTo>
                <a:lnTo>
                  <a:pt x="71438" y="241101"/>
                </a:lnTo>
                <a:lnTo>
                  <a:pt x="89297" y="250031"/>
                </a:lnTo>
                <a:lnTo>
                  <a:pt x="107157" y="250031"/>
                </a:lnTo>
                <a:lnTo>
                  <a:pt x="133946" y="258961"/>
                </a:lnTo>
                <a:lnTo>
                  <a:pt x="133946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35906" y="2375297"/>
            <a:ext cx="250033" cy="232173"/>
          </a:xfrm>
          <a:custGeom>
            <a:avLst/>
            <a:gdLst/>
            <a:ahLst/>
            <a:cxnLst/>
            <a:rect l="0" t="0" r="0" b="0"/>
            <a:pathLst>
              <a:path w="250033" h="232173">
                <a:moveTo>
                  <a:pt x="116086" y="62507"/>
                </a:moveTo>
                <a:lnTo>
                  <a:pt x="125016" y="62507"/>
                </a:lnTo>
                <a:lnTo>
                  <a:pt x="125016" y="44648"/>
                </a:lnTo>
                <a:lnTo>
                  <a:pt x="133946" y="35718"/>
                </a:lnTo>
                <a:lnTo>
                  <a:pt x="133946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62508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1786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0734"/>
                </a:lnTo>
                <a:lnTo>
                  <a:pt x="17860" y="169664"/>
                </a:lnTo>
                <a:lnTo>
                  <a:pt x="26789" y="169664"/>
                </a:lnTo>
                <a:lnTo>
                  <a:pt x="35719" y="178594"/>
                </a:lnTo>
                <a:lnTo>
                  <a:pt x="44649" y="178594"/>
                </a:lnTo>
                <a:lnTo>
                  <a:pt x="53578" y="178594"/>
                </a:lnTo>
                <a:lnTo>
                  <a:pt x="71438" y="178594"/>
                </a:lnTo>
                <a:lnTo>
                  <a:pt x="80367" y="169664"/>
                </a:lnTo>
                <a:lnTo>
                  <a:pt x="98227" y="169664"/>
                </a:lnTo>
                <a:lnTo>
                  <a:pt x="107157" y="160734"/>
                </a:lnTo>
                <a:lnTo>
                  <a:pt x="125016" y="151805"/>
                </a:lnTo>
                <a:lnTo>
                  <a:pt x="133946" y="142875"/>
                </a:lnTo>
                <a:lnTo>
                  <a:pt x="151805" y="133945"/>
                </a:lnTo>
                <a:lnTo>
                  <a:pt x="160735" y="125016"/>
                </a:lnTo>
                <a:lnTo>
                  <a:pt x="169664" y="116086"/>
                </a:lnTo>
                <a:lnTo>
                  <a:pt x="178594" y="107156"/>
                </a:lnTo>
                <a:lnTo>
                  <a:pt x="178594" y="98226"/>
                </a:lnTo>
                <a:lnTo>
                  <a:pt x="187524" y="89297"/>
                </a:lnTo>
                <a:lnTo>
                  <a:pt x="187524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8036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9822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87524" y="125016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96453" y="169664"/>
                </a:lnTo>
                <a:lnTo>
                  <a:pt x="205383" y="178594"/>
                </a:lnTo>
                <a:lnTo>
                  <a:pt x="214313" y="187523"/>
                </a:lnTo>
                <a:lnTo>
                  <a:pt x="223242" y="205383"/>
                </a:lnTo>
                <a:lnTo>
                  <a:pt x="232172" y="214312"/>
                </a:lnTo>
                <a:lnTo>
                  <a:pt x="250032" y="232172"/>
                </a:lnTo>
                <a:lnTo>
                  <a:pt x="250032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10953" y="2294929"/>
            <a:ext cx="133946" cy="428627"/>
          </a:xfrm>
          <a:custGeom>
            <a:avLst/>
            <a:gdLst/>
            <a:ahLst/>
            <a:cxnLst/>
            <a:rect l="0" t="0" r="0" b="0"/>
            <a:pathLst>
              <a:path w="133946" h="428627">
                <a:moveTo>
                  <a:pt x="8930" y="419696"/>
                </a:move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8930" y="428626"/>
                </a:lnTo>
                <a:lnTo>
                  <a:pt x="17860" y="419696"/>
                </a:lnTo>
                <a:lnTo>
                  <a:pt x="17860" y="410766"/>
                </a:lnTo>
                <a:lnTo>
                  <a:pt x="17860" y="401837"/>
                </a:lnTo>
                <a:lnTo>
                  <a:pt x="17860" y="383977"/>
                </a:lnTo>
                <a:lnTo>
                  <a:pt x="26789" y="375048"/>
                </a:lnTo>
                <a:lnTo>
                  <a:pt x="26789" y="357188"/>
                </a:lnTo>
                <a:lnTo>
                  <a:pt x="17860" y="330399"/>
                </a:lnTo>
                <a:lnTo>
                  <a:pt x="17860" y="312540"/>
                </a:lnTo>
                <a:lnTo>
                  <a:pt x="17860" y="294680"/>
                </a:lnTo>
                <a:lnTo>
                  <a:pt x="17860" y="267891"/>
                </a:lnTo>
                <a:lnTo>
                  <a:pt x="8930" y="250032"/>
                </a:lnTo>
                <a:lnTo>
                  <a:pt x="8930" y="223243"/>
                </a:lnTo>
                <a:lnTo>
                  <a:pt x="8930" y="196454"/>
                </a:lnTo>
                <a:lnTo>
                  <a:pt x="8930" y="178594"/>
                </a:lnTo>
                <a:lnTo>
                  <a:pt x="8930" y="151805"/>
                </a:lnTo>
                <a:lnTo>
                  <a:pt x="0" y="133946"/>
                </a:lnTo>
                <a:lnTo>
                  <a:pt x="0" y="116086"/>
                </a:lnTo>
                <a:lnTo>
                  <a:pt x="8930" y="98227"/>
                </a:lnTo>
                <a:lnTo>
                  <a:pt x="8930" y="80368"/>
                </a:lnTo>
                <a:lnTo>
                  <a:pt x="8930" y="71438"/>
                </a:lnTo>
                <a:lnTo>
                  <a:pt x="17860" y="53579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902023" y="2509242"/>
            <a:ext cx="151806" cy="44650"/>
          </a:xfrm>
          <a:custGeom>
            <a:avLst/>
            <a:gdLst/>
            <a:ahLst/>
            <a:cxnLst/>
            <a:rect l="0" t="0" r="0" b="0"/>
            <a:pathLst>
              <a:path w="151806" h="44650">
                <a:moveTo>
                  <a:pt x="35719" y="35719"/>
                </a:moveTo>
                <a:lnTo>
                  <a:pt x="26790" y="35719"/>
                </a:lnTo>
                <a:lnTo>
                  <a:pt x="1786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35719" y="35719"/>
                </a:lnTo>
                <a:lnTo>
                  <a:pt x="53579" y="26789"/>
                </a:lnTo>
                <a:lnTo>
                  <a:pt x="62508" y="17860"/>
                </a:lnTo>
                <a:lnTo>
                  <a:pt x="80368" y="17860"/>
                </a:lnTo>
                <a:lnTo>
                  <a:pt x="98227" y="8930"/>
                </a:lnTo>
                <a:lnTo>
                  <a:pt x="125016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64594" y="2411015"/>
            <a:ext cx="151805" cy="214314"/>
          </a:xfrm>
          <a:custGeom>
            <a:avLst/>
            <a:gdLst/>
            <a:ahLst/>
            <a:cxnLst/>
            <a:rect l="0" t="0" r="0" b="0"/>
            <a:pathLst>
              <a:path w="151805" h="214314">
                <a:moveTo>
                  <a:pt x="151804" y="8930"/>
                </a:moveTo>
                <a:lnTo>
                  <a:pt x="151804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0367" y="26789"/>
                </a:lnTo>
                <a:lnTo>
                  <a:pt x="62508" y="35719"/>
                </a:lnTo>
                <a:lnTo>
                  <a:pt x="53578" y="53579"/>
                </a:lnTo>
                <a:lnTo>
                  <a:pt x="35719" y="62508"/>
                </a:lnTo>
                <a:lnTo>
                  <a:pt x="26789" y="80368"/>
                </a:lnTo>
                <a:lnTo>
                  <a:pt x="17859" y="98227"/>
                </a:lnTo>
                <a:lnTo>
                  <a:pt x="0" y="116087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8929" y="178594"/>
                </a:lnTo>
                <a:lnTo>
                  <a:pt x="17859" y="187524"/>
                </a:lnTo>
                <a:lnTo>
                  <a:pt x="26789" y="196454"/>
                </a:lnTo>
                <a:lnTo>
                  <a:pt x="44648" y="205383"/>
                </a:lnTo>
                <a:lnTo>
                  <a:pt x="62508" y="214313"/>
                </a:lnTo>
                <a:lnTo>
                  <a:pt x="89297" y="214313"/>
                </a:lnTo>
                <a:lnTo>
                  <a:pt x="116086" y="214313"/>
                </a:lnTo>
                <a:lnTo>
                  <a:pt x="116086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68203" y="2411015"/>
            <a:ext cx="160736" cy="169666"/>
          </a:xfrm>
          <a:custGeom>
            <a:avLst/>
            <a:gdLst/>
            <a:ahLst/>
            <a:cxnLst/>
            <a:rect l="0" t="0" r="0" b="0"/>
            <a:pathLst>
              <a:path w="160736" h="169666">
                <a:moveTo>
                  <a:pt x="125016" y="26789"/>
                </a:moveTo>
                <a:lnTo>
                  <a:pt x="11608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44649"/>
                </a:lnTo>
                <a:lnTo>
                  <a:pt x="17860" y="53579"/>
                </a:lnTo>
                <a:lnTo>
                  <a:pt x="8930" y="71438"/>
                </a:lnTo>
                <a:lnTo>
                  <a:pt x="8930" y="89298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6"/>
                </a:lnTo>
                <a:lnTo>
                  <a:pt x="8930" y="151805"/>
                </a:lnTo>
                <a:lnTo>
                  <a:pt x="17860" y="160735"/>
                </a:lnTo>
                <a:lnTo>
                  <a:pt x="26789" y="169665"/>
                </a:lnTo>
                <a:lnTo>
                  <a:pt x="35719" y="169665"/>
                </a:lnTo>
                <a:lnTo>
                  <a:pt x="44649" y="169665"/>
                </a:lnTo>
                <a:lnTo>
                  <a:pt x="53578" y="169665"/>
                </a:lnTo>
                <a:lnTo>
                  <a:pt x="62508" y="169665"/>
                </a:lnTo>
                <a:lnTo>
                  <a:pt x="80367" y="169665"/>
                </a:lnTo>
                <a:lnTo>
                  <a:pt x="89297" y="160735"/>
                </a:lnTo>
                <a:lnTo>
                  <a:pt x="98227" y="160735"/>
                </a:lnTo>
                <a:lnTo>
                  <a:pt x="116086" y="151805"/>
                </a:lnTo>
                <a:lnTo>
                  <a:pt x="125016" y="142876"/>
                </a:lnTo>
                <a:lnTo>
                  <a:pt x="133945" y="133946"/>
                </a:lnTo>
                <a:lnTo>
                  <a:pt x="142875" y="125016"/>
                </a:lnTo>
                <a:lnTo>
                  <a:pt x="142875" y="107157"/>
                </a:lnTo>
                <a:lnTo>
                  <a:pt x="151805" y="98227"/>
                </a:lnTo>
                <a:lnTo>
                  <a:pt x="160735" y="80368"/>
                </a:lnTo>
                <a:lnTo>
                  <a:pt x="160735" y="71438"/>
                </a:lnTo>
                <a:lnTo>
                  <a:pt x="160735" y="53579"/>
                </a:lnTo>
                <a:lnTo>
                  <a:pt x="160735" y="44649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2501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8930"/>
                </a:lnTo>
                <a:lnTo>
                  <a:pt x="4464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98602" y="2286000"/>
            <a:ext cx="26790" cy="348259"/>
          </a:xfrm>
          <a:custGeom>
            <a:avLst/>
            <a:gdLst/>
            <a:ahLst/>
            <a:cxnLst/>
            <a:rect l="0" t="0" r="0" b="0"/>
            <a:pathLst>
              <a:path w="26790" h="348259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8929" y="285750"/>
                </a:lnTo>
                <a:lnTo>
                  <a:pt x="8929" y="303609"/>
                </a:lnTo>
                <a:lnTo>
                  <a:pt x="17859" y="321469"/>
                </a:lnTo>
                <a:lnTo>
                  <a:pt x="26789" y="348258"/>
                </a:lnTo>
                <a:lnTo>
                  <a:pt x="26789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86125" y="2437804"/>
            <a:ext cx="169665" cy="169666"/>
          </a:xfrm>
          <a:custGeom>
            <a:avLst/>
            <a:gdLst/>
            <a:ahLst/>
            <a:cxnLst/>
            <a:rect l="0" t="0" r="0" b="0"/>
            <a:pathLst>
              <a:path w="169665" h="169666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26790"/>
                </a:lnTo>
                <a:lnTo>
                  <a:pt x="35719" y="44649"/>
                </a:lnTo>
                <a:lnTo>
                  <a:pt x="26789" y="53579"/>
                </a:lnTo>
                <a:lnTo>
                  <a:pt x="17859" y="71438"/>
                </a:lnTo>
                <a:lnTo>
                  <a:pt x="8930" y="89298"/>
                </a:lnTo>
                <a:lnTo>
                  <a:pt x="0" y="107157"/>
                </a:lnTo>
                <a:lnTo>
                  <a:pt x="0" y="116087"/>
                </a:lnTo>
                <a:lnTo>
                  <a:pt x="0" y="125016"/>
                </a:lnTo>
                <a:lnTo>
                  <a:pt x="8930" y="133946"/>
                </a:lnTo>
                <a:lnTo>
                  <a:pt x="17859" y="142876"/>
                </a:lnTo>
                <a:lnTo>
                  <a:pt x="17859" y="151805"/>
                </a:lnTo>
                <a:lnTo>
                  <a:pt x="35719" y="160735"/>
                </a:lnTo>
                <a:lnTo>
                  <a:pt x="44648" y="160735"/>
                </a:lnTo>
                <a:lnTo>
                  <a:pt x="53578" y="160735"/>
                </a:lnTo>
                <a:lnTo>
                  <a:pt x="71438" y="169665"/>
                </a:lnTo>
                <a:lnTo>
                  <a:pt x="80367" y="160735"/>
                </a:lnTo>
                <a:lnTo>
                  <a:pt x="98227" y="160735"/>
                </a:lnTo>
                <a:lnTo>
                  <a:pt x="107156" y="160735"/>
                </a:lnTo>
                <a:lnTo>
                  <a:pt x="125016" y="151805"/>
                </a:lnTo>
                <a:lnTo>
                  <a:pt x="133945" y="142876"/>
                </a:lnTo>
                <a:lnTo>
                  <a:pt x="142875" y="142876"/>
                </a:lnTo>
                <a:lnTo>
                  <a:pt x="151805" y="133946"/>
                </a:lnTo>
                <a:lnTo>
                  <a:pt x="160734" y="125016"/>
                </a:lnTo>
                <a:lnTo>
                  <a:pt x="169664" y="107157"/>
                </a:lnTo>
                <a:lnTo>
                  <a:pt x="169664" y="98227"/>
                </a:lnTo>
                <a:lnTo>
                  <a:pt x="169664" y="89298"/>
                </a:lnTo>
                <a:lnTo>
                  <a:pt x="169664" y="80368"/>
                </a:lnTo>
                <a:lnTo>
                  <a:pt x="169664" y="71438"/>
                </a:lnTo>
                <a:lnTo>
                  <a:pt x="160734" y="53579"/>
                </a:lnTo>
                <a:lnTo>
                  <a:pt x="160734" y="44649"/>
                </a:lnTo>
                <a:lnTo>
                  <a:pt x="151805" y="44649"/>
                </a:lnTo>
                <a:lnTo>
                  <a:pt x="142875" y="35719"/>
                </a:lnTo>
                <a:lnTo>
                  <a:pt x="133945" y="26790"/>
                </a:lnTo>
                <a:lnTo>
                  <a:pt x="116086" y="26790"/>
                </a:lnTo>
                <a:lnTo>
                  <a:pt x="107156" y="26790"/>
                </a:lnTo>
                <a:lnTo>
                  <a:pt x="89297" y="35719"/>
                </a:lnTo>
                <a:lnTo>
                  <a:pt x="80367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53578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89734" y="2437804"/>
            <a:ext cx="241103" cy="178595"/>
          </a:xfrm>
          <a:custGeom>
            <a:avLst/>
            <a:gdLst/>
            <a:ahLst/>
            <a:cxnLst/>
            <a:rect l="0" t="0" r="0" b="0"/>
            <a:pathLst>
              <a:path w="241103" h="178595">
                <a:moveTo>
                  <a:pt x="0" y="17860"/>
                </a:moveTo>
                <a:lnTo>
                  <a:pt x="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9"/>
                </a:lnTo>
                <a:lnTo>
                  <a:pt x="17860" y="71438"/>
                </a:lnTo>
                <a:lnTo>
                  <a:pt x="17860" y="80368"/>
                </a:lnTo>
                <a:lnTo>
                  <a:pt x="17860" y="98227"/>
                </a:lnTo>
                <a:lnTo>
                  <a:pt x="26789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44649" y="142876"/>
                </a:lnTo>
                <a:lnTo>
                  <a:pt x="44649" y="151805"/>
                </a:lnTo>
                <a:lnTo>
                  <a:pt x="53579" y="160735"/>
                </a:lnTo>
                <a:lnTo>
                  <a:pt x="62508" y="169665"/>
                </a:lnTo>
                <a:lnTo>
                  <a:pt x="62508" y="169665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69665"/>
                </a:lnTo>
                <a:lnTo>
                  <a:pt x="71438" y="169665"/>
                </a:lnTo>
                <a:lnTo>
                  <a:pt x="62508" y="160735"/>
                </a:lnTo>
                <a:lnTo>
                  <a:pt x="62508" y="151805"/>
                </a:lnTo>
                <a:lnTo>
                  <a:pt x="62508" y="142876"/>
                </a:lnTo>
                <a:lnTo>
                  <a:pt x="62508" y="133946"/>
                </a:lnTo>
                <a:lnTo>
                  <a:pt x="62508" y="125016"/>
                </a:lnTo>
                <a:lnTo>
                  <a:pt x="62508" y="107157"/>
                </a:lnTo>
                <a:lnTo>
                  <a:pt x="71438" y="89298"/>
                </a:lnTo>
                <a:lnTo>
                  <a:pt x="71438" y="80368"/>
                </a:lnTo>
                <a:lnTo>
                  <a:pt x="71438" y="62509"/>
                </a:lnTo>
                <a:lnTo>
                  <a:pt x="80368" y="53579"/>
                </a:lnTo>
                <a:lnTo>
                  <a:pt x="80368" y="44649"/>
                </a:lnTo>
                <a:lnTo>
                  <a:pt x="89297" y="44649"/>
                </a:lnTo>
                <a:lnTo>
                  <a:pt x="89297" y="35719"/>
                </a:lnTo>
                <a:lnTo>
                  <a:pt x="98227" y="26790"/>
                </a:lnTo>
                <a:lnTo>
                  <a:pt x="107157" y="26790"/>
                </a:lnTo>
                <a:lnTo>
                  <a:pt x="125016" y="17860"/>
                </a:lnTo>
                <a:lnTo>
                  <a:pt x="133946" y="17860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0"/>
                </a:lnTo>
                <a:lnTo>
                  <a:pt x="187524" y="0"/>
                </a:lnTo>
                <a:lnTo>
                  <a:pt x="214313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71563" y="3759398"/>
            <a:ext cx="62508" cy="464345"/>
          </a:xfrm>
          <a:custGeom>
            <a:avLst/>
            <a:gdLst/>
            <a:ahLst/>
            <a:cxnLst/>
            <a:rect l="0" t="0" r="0" b="0"/>
            <a:pathLst>
              <a:path w="62508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29" y="107156"/>
                </a:lnTo>
                <a:lnTo>
                  <a:pt x="8929" y="142875"/>
                </a:lnTo>
                <a:lnTo>
                  <a:pt x="8929" y="169664"/>
                </a:lnTo>
                <a:lnTo>
                  <a:pt x="17859" y="196453"/>
                </a:lnTo>
                <a:lnTo>
                  <a:pt x="17859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35718" y="312539"/>
                </a:lnTo>
                <a:lnTo>
                  <a:pt x="35718" y="339328"/>
                </a:lnTo>
                <a:lnTo>
                  <a:pt x="44648" y="366117"/>
                </a:lnTo>
                <a:lnTo>
                  <a:pt x="44648" y="383977"/>
                </a:lnTo>
                <a:lnTo>
                  <a:pt x="53578" y="401836"/>
                </a:lnTo>
                <a:lnTo>
                  <a:pt x="53578" y="419695"/>
                </a:lnTo>
                <a:lnTo>
                  <a:pt x="53578" y="437555"/>
                </a:lnTo>
                <a:lnTo>
                  <a:pt x="53578" y="446484"/>
                </a:lnTo>
                <a:lnTo>
                  <a:pt x="62507" y="455414"/>
                </a:lnTo>
                <a:lnTo>
                  <a:pt x="62507" y="455414"/>
                </a:lnTo>
                <a:lnTo>
                  <a:pt x="62507" y="464344"/>
                </a:lnTo>
                <a:lnTo>
                  <a:pt x="62507" y="4643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35844" y="3714750"/>
            <a:ext cx="241102" cy="276821"/>
          </a:xfrm>
          <a:custGeom>
            <a:avLst/>
            <a:gdLst/>
            <a:ahLst/>
            <a:cxnLst/>
            <a:rect l="0" t="0" r="0" b="0"/>
            <a:pathLst>
              <a:path w="241102" h="276821">
                <a:moveTo>
                  <a:pt x="0" y="71437"/>
                </a:moveTo>
                <a:lnTo>
                  <a:pt x="0" y="62507"/>
                </a:lnTo>
                <a:lnTo>
                  <a:pt x="8930" y="53578"/>
                </a:lnTo>
                <a:lnTo>
                  <a:pt x="8930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51805" y="8929"/>
                </a:lnTo>
                <a:lnTo>
                  <a:pt x="169664" y="26789"/>
                </a:lnTo>
                <a:lnTo>
                  <a:pt x="187523" y="35718"/>
                </a:lnTo>
                <a:lnTo>
                  <a:pt x="196453" y="44648"/>
                </a:lnTo>
                <a:lnTo>
                  <a:pt x="214312" y="62507"/>
                </a:lnTo>
                <a:lnTo>
                  <a:pt x="223242" y="71437"/>
                </a:lnTo>
                <a:lnTo>
                  <a:pt x="232172" y="98226"/>
                </a:lnTo>
                <a:lnTo>
                  <a:pt x="241101" y="116086"/>
                </a:lnTo>
                <a:lnTo>
                  <a:pt x="241101" y="133945"/>
                </a:lnTo>
                <a:lnTo>
                  <a:pt x="241101" y="142875"/>
                </a:lnTo>
                <a:lnTo>
                  <a:pt x="241101" y="160734"/>
                </a:lnTo>
                <a:lnTo>
                  <a:pt x="241101" y="178593"/>
                </a:lnTo>
                <a:lnTo>
                  <a:pt x="232172" y="187523"/>
                </a:lnTo>
                <a:lnTo>
                  <a:pt x="223242" y="205382"/>
                </a:lnTo>
                <a:lnTo>
                  <a:pt x="214312" y="214312"/>
                </a:lnTo>
                <a:lnTo>
                  <a:pt x="205383" y="223242"/>
                </a:lnTo>
                <a:lnTo>
                  <a:pt x="187523" y="232171"/>
                </a:lnTo>
                <a:lnTo>
                  <a:pt x="178594" y="241101"/>
                </a:lnTo>
                <a:lnTo>
                  <a:pt x="160734" y="250031"/>
                </a:lnTo>
                <a:lnTo>
                  <a:pt x="142875" y="258961"/>
                </a:lnTo>
                <a:lnTo>
                  <a:pt x="125015" y="267890"/>
                </a:lnTo>
                <a:lnTo>
                  <a:pt x="107156" y="267890"/>
                </a:lnTo>
                <a:lnTo>
                  <a:pt x="98226" y="267890"/>
                </a:lnTo>
                <a:lnTo>
                  <a:pt x="71437" y="276820"/>
                </a:lnTo>
                <a:lnTo>
                  <a:pt x="71437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3031" y="3884414"/>
            <a:ext cx="491134" cy="196454"/>
          </a:xfrm>
          <a:custGeom>
            <a:avLst/>
            <a:gdLst/>
            <a:ahLst/>
            <a:cxnLst/>
            <a:rect l="0" t="0" r="0" b="0"/>
            <a:pathLst>
              <a:path w="491134" h="196454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98226"/>
                </a:lnTo>
                <a:lnTo>
                  <a:pt x="71438" y="89297"/>
                </a:lnTo>
                <a:lnTo>
                  <a:pt x="80367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42875" y="71437"/>
                </a:lnTo>
                <a:lnTo>
                  <a:pt x="151805" y="62507"/>
                </a:lnTo>
                <a:lnTo>
                  <a:pt x="160735" y="62507"/>
                </a:lnTo>
                <a:lnTo>
                  <a:pt x="169664" y="53578"/>
                </a:lnTo>
                <a:lnTo>
                  <a:pt x="169664" y="53578"/>
                </a:lnTo>
                <a:lnTo>
                  <a:pt x="178594" y="44648"/>
                </a:lnTo>
                <a:lnTo>
                  <a:pt x="178594" y="35718"/>
                </a:lnTo>
                <a:lnTo>
                  <a:pt x="178594" y="35718"/>
                </a:lnTo>
                <a:lnTo>
                  <a:pt x="178594" y="2678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69664" y="8929"/>
                </a:lnTo>
                <a:lnTo>
                  <a:pt x="160735" y="892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7" y="26789"/>
                </a:lnTo>
                <a:lnTo>
                  <a:pt x="9822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0367" y="71437"/>
                </a:lnTo>
                <a:lnTo>
                  <a:pt x="80367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33945"/>
                </a:lnTo>
                <a:lnTo>
                  <a:pt x="89297" y="142875"/>
                </a:lnTo>
                <a:lnTo>
                  <a:pt x="98227" y="160734"/>
                </a:lnTo>
                <a:lnTo>
                  <a:pt x="107157" y="160734"/>
                </a:lnTo>
                <a:lnTo>
                  <a:pt x="125016" y="178593"/>
                </a:lnTo>
                <a:lnTo>
                  <a:pt x="133946" y="178593"/>
                </a:lnTo>
                <a:lnTo>
                  <a:pt x="151805" y="187523"/>
                </a:lnTo>
                <a:lnTo>
                  <a:pt x="160735" y="196453"/>
                </a:lnTo>
                <a:lnTo>
                  <a:pt x="178594" y="196453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23242" y="196453"/>
                </a:lnTo>
                <a:lnTo>
                  <a:pt x="232172" y="187523"/>
                </a:lnTo>
                <a:lnTo>
                  <a:pt x="250032" y="187523"/>
                </a:lnTo>
                <a:lnTo>
                  <a:pt x="258961" y="178593"/>
                </a:lnTo>
                <a:lnTo>
                  <a:pt x="276821" y="169664"/>
                </a:lnTo>
                <a:lnTo>
                  <a:pt x="285750" y="160734"/>
                </a:lnTo>
                <a:lnTo>
                  <a:pt x="294680" y="151804"/>
                </a:lnTo>
                <a:lnTo>
                  <a:pt x="303610" y="142875"/>
                </a:lnTo>
                <a:lnTo>
                  <a:pt x="303610" y="125015"/>
                </a:lnTo>
                <a:lnTo>
                  <a:pt x="312539" y="116086"/>
                </a:lnTo>
                <a:lnTo>
                  <a:pt x="312539" y="98226"/>
                </a:lnTo>
                <a:lnTo>
                  <a:pt x="312539" y="89297"/>
                </a:lnTo>
                <a:lnTo>
                  <a:pt x="321469" y="80367"/>
                </a:lnTo>
                <a:lnTo>
                  <a:pt x="321469" y="71437"/>
                </a:lnTo>
                <a:lnTo>
                  <a:pt x="321469" y="62507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21469" y="53578"/>
                </a:lnTo>
                <a:lnTo>
                  <a:pt x="321469" y="62507"/>
                </a:lnTo>
                <a:lnTo>
                  <a:pt x="321469" y="80367"/>
                </a:lnTo>
                <a:lnTo>
                  <a:pt x="330399" y="89297"/>
                </a:lnTo>
                <a:lnTo>
                  <a:pt x="330399" y="98226"/>
                </a:lnTo>
                <a:lnTo>
                  <a:pt x="339328" y="107156"/>
                </a:lnTo>
                <a:lnTo>
                  <a:pt x="348258" y="116086"/>
                </a:lnTo>
                <a:lnTo>
                  <a:pt x="357188" y="133945"/>
                </a:lnTo>
                <a:lnTo>
                  <a:pt x="366117" y="142875"/>
                </a:lnTo>
                <a:lnTo>
                  <a:pt x="375047" y="142875"/>
                </a:lnTo>
                <a:lnTo>
                  <a:pt x="383977" y="151804"/>
                </a:lnTo>
                <a:lnTo>
                  <a:pt x="383977" y="160734"/>
                </a:lnTo>
                <a:lnTo>
                  <a:pt x="392907" y="160734"/>
                </a:lnTo>
                <a:lnTo>
                  <a:pt x="401836" y="160734"/>
                </a:lnTo>
                <a:lnTo>
                  <a:pt x="401836" y="160734"/>
                </a:lnTo>
                <a:lnTo>
                  <a:pt x="401836" y="160734"/>
                </a:lnTo>
                <a:lnTo>
                  <a:pt x="401836" y="160734"/>
                </a:lnTo>
                <a:lnTo>
                  <a:pt x="401836" y="160734"/>
                </a:lnTo>
                <a:lnTo>
                  <a:pt x="401836" y="151804"/>
                </a:lnTo>
                <a:lnTo>
                  <a:pt x="401836" y="151804"/>
                </a:lnTo>
                <a:lnTo>
                  <a:pt x="401836" y="142875"/>
                </a:lnTo>
                <a:lnTo>
                  <a:pt x="401836" y="133945"/>
                </a:lnTo>
                <a:lnTo>
                  <a:pt x="401836" y="125015"/>
                </a:lnTo>
                <a:lnTo>
                  <a:pt x="401836" y="107156"/>
                </a:lnTo>
                <a:lnTo>
                  <a:pt x="401836" y="98226"/>
                </a:lnTo>
                <a:lnTo>
                  <a:pt x="401836" y="80367"/>
                </a:lnTo>
                <a:lnTo>
                  <a:pt x="401836" y="71437"/>
                </a:lnTo>
                <a:lnTo>
                  <a:pt x="410766" y="53578"/>
                </a:lnTo>
                <a:lnTo>
                  <a:pt x="410766" y="44648"/>
                </a:lnTo>
                <a:lnTo>
                  <a:pt x="419696" y="35718"/>
                </a:lnTo>
                <a:lnTo>
                  <a:pt x="428625" y="26789"/>
                </a:lnTo>
                <a:lnTo>
                  <a:pt x="428625" y="17859"/>
                </a:lnTo>
                <a:lnTo>
                  <a:pt x="437555" y="17859"/>
                </a:lnTo>
                <a:lnTo>
                  <a:pt x="446485" y="8929"/>
                </a:lnTo>
                <a:lnTo>
                  <a:pt x="455414" y="8929"/>
                </a:lnTo>
                <a:lnTo>
                  <a:pt x="464344" y="0"/>
                </a:lnTo>
                <a:lnTo>
                  <a:pt x="473274" y="0"/>
                </a:lnTo>
                <a:lnTo>
                  <a:pt x="491133" y="0"/>
                </a:lnTo>
                <a:lnTo>
                  <a:pt x="491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91320" y="3911203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71438" y="8929"/>
                </a:move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17860" y="15180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9" y="169664"/>
                </a:lnTo>
                <a:lnTo>
                  <a:pt x="53578" y="178593"/>
                </a:lnTo>
                <a:lnTo>
                  <a:pt x="62508" y="178593"/>
                </a:lnTo>
                <a:lnTo>
                  <a:pt x="80368" y="178593"/>
                </a:lnTo>
                <a:lnTo>
                  <a:pt x="89297" y="178593"/>
                </a:lnTo>
                <a:lnTo>
                  <a:pt x="98227" y="178593"/>
                </a:lnTo>
                <a:lnTo>
                  <a:pt x="107157" y="178593"/>
                </a:lnTo>
                <a:lnTo>
                  <a:pt x="116086" y="178593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6" y="160734"/>
                </a:lnTo>
                <a:lnTo>
                  <a:pt x="133946" y="151804"/>
                </a:lnTo>
                <a:lnTo>
                  <a:pt x="133946" y="142875"/>
                </a:lnTo>
                <a:lnTo>
                  <a:pt x="142875" y="133945"/>
                </a:lnTo>
                <a:lnTo>
                  <a:pt x="142875" y="116086"/>
                </a:lnTo>
                <a:lnTo>
                  <a:pt x="142875" y="107156"/>
                </a:lnTo>
                <a:lnTo>
                  <a:pt x="133946" y="98226"/>
                </a:lnTo>
                <a:lnTo>
                  <a:pt x="133946" y="80367"/>
                </a:lnTo>
                <a:lnTo>
                  <a:pt x="125016" y="71437"/>
                </a:lnTo>
                <a:lnTo>
                  <a:pt x="116086" y="62508"/>
                </a:lnTo>
                <a:lnTo>
                  <a:pt x="107157" y="53578"/>
                </a:lnTo>
                <a:lnTo>
                  <a:pt x="98227" y="44648"/>
                </a:lnTo>
                <a:lnTo>
                  <a:pt x="89297" y="44648"/>
                </a:lnTo>
                <a:lnTo>
                  <a:pt x="80368" y="35718"/>
                </a:lnTo>
                <a:lnTo>
                  <a:pt x="71438" y="2678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50281" y="3946921"/>
            <a:ext cx="196454" cy="125017"/>
          </a:xfrm>
          <a:custGeom>
            <a:avLst/>
            <a:gdLst/>
            <a:ahLst/>
            <a:cxnLst/>
            <a:rect l="0" t="0" r="0" b="0"/>
            <a:pathLst>
              <a:path w="196454" h="125017">
                <a:moveTo>
                  <a:pt x="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26789" y="17860"/>
                </a:lnTo>
                <a:lnTo>
                  <a:pt x="35719" y="26790"/>
                </a:lnTo>
                <a:lnTo>
                  <a:pt x="44649" y="35719"/>
                </a:lnTo>
                <a:lnTo>
                  <a:pt x="62508" y="44649"/>
                </a:lnTo>
                <a:lnTo>
                  <a:pt x="71438" y="53579"/>
                </a:lnTo>
                <a:lnTo>
                  <a:pt x="89297" y="62508"/>
                </a:lnTo>
                <a:lnTo>
                  <a:pt x="107157" y="71438"/>
                </a:lnTo>
                <a:lnTo>
                  <a:pt x="125016" y="80368"/>
                </a:lnTo>
                <a:lnTo>
                  <a:pt x="142875" y="98227"/>
                </a:lnTo>
                <a:lnTo>
                  <a:pt x="169664" y="107157"/>
                </a:lnTo>
                <a:lnTo>
                  <a:pt x="196453" y="125016"/>
                </a:lnTo>
                <a:lnTo>
                  <a:pt x="196453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03859" y="3946921"/>
            <a:ext cx="107158" cy="151806"/>
          </a:xfrm>
          <a:custGeom>
            <a:avLst/>
            <a:gdLst/>
            <a:ahLst/>
            <a:cxnLst/>
            <a:rect l="0" t="0" r="0" b="0"/>
            <a:pathLst>
              <a:path w="107158" h="151806">
                <a:moveTo>
                  <a:pt x="107157" y="17860"/>
                </a:moveTo>
                <a:lnTo>
                  <a:pt x="9822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9" y="26790"/>
                </a:lnTo>
                <a:lnTo>
                  <a:pt x="44649" y="3571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71438"/>
                </a:lnTo>
                <a:lnTo>
                  <a:pt x="1786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00313" y="3982640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44961" y="3875484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44648"/>
                </a:moveTo>
                <a:lnTo>
                  <a:pt x="8930" y="35719"/>
                </a:lnTo>
                <a:lnTo>
                  <a:pt x="893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96766" y="3777257"/>
            <a:ext cx="241102" cy="348259"/>
          </a:xfrm>
          <a:custGeom>
            <a:avLst/>
            <a:gdLst/>
            <a:ahLst/>
            <a:cxnLst/>
            <a:rect l="0" t="0" r="0" b="0"/>
            <a:pathLst>
              <a:path w="241102" h="348259">
                <a:moveTo>
                  <a:pt x="116086" y="285750"/>
                </a:moveTo>
                <a:lnTo>
                  <a:pt x="116086" y="285750"/>
                </a:lnTo>
                <a:lnTo>
                  <a:pt x="116086" y="276821"/>
                </a:lnTo>
                <a:lnTo>
                  <a:pt x="116086" y="276821"/>
                </a:lnTo>
                <a:lnTo>
                  <a:pt x="116086" y="267891"/>
                </a:lnTo>
                <a:lnTo>
                  <a:pt x="116086" y="267891"/>
                </a:lnTo>
                <a:lnTo>
                  <a:pt x="125015" y="267891"/>
                </a:lnTo>
                <a:lnTo>
                  <a:pt x="125015" y="258961"/>
                </a:lnTo>
                <a:lnTo>
                  <a:pt x="125015" y="250032"/>
                </a:lnTo>
                <a:lnTo>
                  <a:pt x="125015" y="250032"/>
                </a:lnTo>
                <a:lnTo>
                  <a:pt x="125015" y="25003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07156" y="241102"/>
                </a:lnTo>
                <a:lnTo>
                  <a:pt x="98226" y="232172"/>
                </a:lnTo>
                <a:lnTo>
                  <a:pt x="89297" y="232172"/>
                </a:lnTo>
                <a:lnTo>
                  <a:pt x="71437" y="232172"/>
                </a:lnTo>
                <a:lnTo>
                  <a:pt x="62507" y="241102"/>
                </a:lnTo>
                <a:lnTo>
                  <a:pt x="53578" y="241102"/>
                </a:lnTo>
                <a:lnTo>
                  <a:pt x="35718" y="241102"/>
                </a:lnTo>
                <a:lnTo>
                  <a:pt x="26789" y="250032"/>
                </a:lnTo>
                <a:lnTo>
                  <a:pt x="17859" y="250032"/>
                </a:lnTo>
                <a:lnTo>
                  <a:pt x="8929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8929" y="312539"/>
                </a:lnTo>
                <a:lnTo>
                  <a:pt x="17859" y="321469"/>
                </a:lnTo>
                <a:lnTo>
                  <a:pt x="26789" y="321469"/>
                </a:lnTo>
                <a:lnTo>
                  <a:pt x="35718" y="330399"/>
                </a:lnTo>
                <a:lnTo>
                  <a:pt x="44648" y="330399"/>
                </a:lnTo>
                <a:lnTo>
                  <a:pt x="62507" y="339329"/>
                </a:lnTo>
                <a:lnTo>
                  <a:pt x="71437" y="330399"/>
                </a:lnTo>
                <a:lnTo>
                  <a:pt x="80367" y="330399"/>
                </a:lnTo>
                <a:lnTo>
                  <a:pt x="89297" y="321469"/>
                </a:lnTo>
                <a:lnTo>
                  <a:pt x="107156" y="321469"/>
                </a:lnTo>
                <a:lnTo>
                  <a:pt x="116086" y="312539"/>
                </a:lnTo>
                <a:lnTo>
                  <a:pt x="125015" y="294680"/>
                </a:lnTo>
                <a:lnTo>
                  <a:pt x="133945" y="285750"/>
                </a:lnTo>
                <a:lnTo>
                  <a:pt x="142875" y="267891"/>
                </a:lnTo>
                <a:lnTo>
                  <a:pt x="151804" y="258961"/>
                </a:lnTo>
                <a:lnTo>
                  <a:pt x="160734" y="241102"/>
                </a:lnTo>
                <a:lnTo>
                  <a:pt x="160734" y="214313"/>
                </a:lnTo>
                <a:lnTo>
                  <a:pt x="169664" y="205383"/>
                </a:lnTo>
                <a:lnTo>
                  <a:pt x="178593" y="178594"/>
                </a:lnTo>
                <a:lnTo>
                  <a:pt x="178593" y="160735"/>
                </a:lnTo>
                <a:lnTo>
                  <a:pt x="178593" y="142875"/>
                </a:lnTo>
                <a:lnTo>
                  <a:pt x="178593" y="125016"/>
                </a:lnTo>
                <a:lnTo>
                  <a:pt x="178593" y="98227"/>
                </a:lnTo>
                <a:lnTo>
                  <a:pt x="178593" y="80368"/>
                </a:lnTo>
                <a:lnTo>
                  <a:pt x="169664" y="71438"/>
                </a:lnTo>
                <a:lnTo>
                  <a:pt x="169664" y="53579"/>
                </a:lnTo>
                <a:lnTo>
                  <a:pt x="160734" y="3571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51804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42875" y="53579"/>
                </a:lnTo>
                <a:lnTo>
                  <a:pt x="142875" y="71438"/>
                </a:lnTo>
                <a:lnTo>
                  <a:pt x="151804" y="89297"/>
                </a:lnTo>
                <a:lnTo>
                  <a:pt x="151804" y="107157"/>
                </a:lnTo>
                <a:lnTo>
                  <a:pt x="151804" y="133946"/>
                </a:lnTo>
                <a:lnTo>
                  <a:pt x="160734" y="151805"/>
                </a:lnTo>
                <a:lnTo>
                  <a:pt x="169664" y="169664"/>
                </a:lnTo>
                <a:lnTo>
                  <a:pt x="169664" y="196454"/>
                </a:lnTo>
                <a:lnTo>
                  <a:pt x="178593" y="214313"/>
                </a:lnTo>
                <a:lnTo>
                  <a:pt x="187523" y="232172"/>
                </a:lnTo>
                <a:lnTo>
                  <a:pt x="196453" y="250032"/>
                </a:lnTo>
                <a:lnTo>
                  <a:pt x="205382" y="276821"/>
                </a:lnTo>
                <a:lnTo>
                  <a:pt x="214312" y="294680"/>
                </a:lnTo>
                <a:lnTo>
                  <a:pt x="223242" y="312539"/>
                </a:lnTo>
                <a:lnTo>
                  <a:pt x="232172" y="321469"/>
                </a:lnTo>
                <a:lnTo>
                  <a:pt x="241101" y="348258"/>
                </a:lnTo>
                <a:lnTo>
                  <a:pt x="241101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991445" y="3937992"/>
            <a:ext cx="267892" cy="214313"/>
          </a:xfrm>
          <a:custGeom>
            <a:avLst/>
            <a:gdLst/>
            <a:ahLst/>
            <a:cxnLst/>
            <a:rect l="0" t="0" r="0" b="0"/>
            <a:pathLst>
              <a:path w="267892" h="214313">
                <a:moveTo>
                  <a:pt x="0" y="89297"/>
                </a:move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80368" y="71437"/>
                </a:lnTo>
                <a:lnTo>
                  <a:pt x="89297" y="71437"/>
                </a:lnTo>
                <a:lnTo>
                  <a:pt x="98227" y="71437"/>
                </a:lnTo>
                <a:lnTo>
                  <a:pt x="107157" y="71437"/>
                </a:lnTo>
                <a:lnTo>
                  <a:pt x="107157" y="6250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6" y="4464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44648"/>
                </a:lnTo>
                <a:lnTo>
                  <a:pt x="44649" y="53578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9" y="107156"/>
                </a:lnTo>
                <a:lnTo>
                  <a:pt x="53578" y="116086"/>
                </a:lnTo>
                <a:lnTo>
                  <a:pt x="53578" y="125015"/>
                </a:lnTo>
                <a:lnTo>
                  <a:pt x="62508" y="142875"/>
                </a:lnTo>
                <a:lnTo>
                  <a:pt x="80368" y="151804"/>
                </a:lnTo>
                <a:lnTo>
                  <a:pt x="89297" y="160734"/>
                </a:lnTo>
                <a:lnTo>
                  <a:pt x="98227" y="169664"/>
                </a:lnTo>
                <a:lnTo>
                  <a:pt x="116086" y="178594"/>
                </a:lnTo>
                <a:lnTo>
                  <a:pt x="125016" y="187523"/>
                </a:lnTo>
                <a:lnTo>
                  <a:pt x="142875" y="196453"/>
                </a:lnTo>
                <a:lnTo>
                  <a:pt x="160735" y="205383"/>
                </a:lnTo>
                <a:lnTo>
                  <a:pt x="178594" y="205383"/>
                </a:lnTo>
                <a:lnTo>
                  <a:pt x="196453" y="205383"/>
                </a:lnTo>
                <a:lnTo>
                  <a:pt x="214313" y="214312"/>
                </a:lnTo>
                <a:lnTo>
                  <a:pt x="241102" y="214312"/>
                </a:lnTo>
                <a:lnTo>
                  <a:pt x="267891" y="214312"/>
                </a:lnTo>
                <a:lnTo>
                  <a:pt x="267891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71875" y="3937992"/>
            <a:ext cx="250032" cy="205384"/>
          </a:xfrm>
          <a:custGeom>
            <a:avLst/>
            <a:gdLst/>
            <a:ahLst/>
            <a:cxnLst/>
            <a:rect l="0" t="0" r="0" b="0"/>
            <a:pathLst>
              <a:path w="250032" h="205384">
                <a:moveTo>
                  <a:pt x="116086" y="8929"/>
                </a:moveTo>
                <a:lnTo>
                  <a:pt x="11608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8" y="4464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8929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59" y="178594"/>
                </a:lnTo>
                <a:lnTo>
                  <a:pt x="3571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0367" y="205383"/>
                </a:lnTo>
                <a:lnTo>
                  <a:pt x="98227" y="205383"/>
                </a:lnTo>
                <a:lnTo>
                  <a:pt x="116086" y="205383"/>
                </a:lnTo>
                <a:lnTo>
                  <a:pt x="133945" y="205383"/>
                </a:lnTo>
                <a:lnTo>
                  <a:pt x="151805" y="205383"/>
                </a:lnTo>
                <a:lnTo>
                  <a:pt x="169664" y="205383"/>
                </a:lnTo>
                <a:lnTo>
                  <a:pt x="187523" y="196453"/>
                </a:lnTo>
                <a:lnTo>
                  <a:pt x="205383" y="187523"/>
                </a:lnTo>
                <a:lnTo>
                  <a:pt x="214313" y="187523"/>
                </a:lnTo>
                <a:lnTo>
                  <a:pt x="232172" y="178594"/>
                </a:lnTo>
                <a:lnTo>
                  <a:pt x="241102" y="160734"/>
                </a:lnTo>
                <a:lnTo>
                  <a:pt x="250031" y="151804"/>
                </a:lnTo>
                <a:lnTo>
                  <a:pt x="250031" y="142875"/>
                </a:lnTo>
                <a:lnTo>
                  <a:pt x="250031" y="133945"/>
                </a:lnTo>
                <a:lnTo>
                  <a:pt x="250031" y="125015"/>
                </a:lnTo>
                <a:lnTo>
                  <a:pt x="250031" y="107156"/>
                </a:lnTo>
                <a:lnTo>
                  <a:pt x="241102" y="98226"/>
                </a:lnTo>
                <a:lnTo>
                  <a:pt x="241102" y="89297"/>
                </a:lnTo>
                <a:lnTo>
                  <a:pt x="232172" y="71437"/>
                </a:lnTo>
                <a:lnTo>
                  <a:pt x="223242" y="62508"/>
                </a:lnTo>
                <a:lnTo>
                  <a:pt x="214313" y="53578"/>
                </a:lnTo>
                <a:lnTo>
                  <a:pt x="205383" y="53578"/>
                </a:lnTo>
                <a:lnTo>
                  <a:pt x="205383" y="4464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84414" y="3973711"/>
            <a:ext cx="276821" cy="178594"/>
          </a:xfrm>
          <a:custGeom>
            <a:avLst/>
            <a:gdLst/>
            <a:ahLst/>
            <a:cxnLst/>
            <a:rect l="0" t="0" r="0" b="0"/>
            <a:pathLst>
              <a:path w="276821" h="178594">
                <a:moveTo>
                  <a:pt x="0" y="26789"/>
                </a:moveTo>
                <a:lnTo>
                  <a:pt x="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16085"/>
                </a:lnTo>
                <a:lnTo>
                  <a:pt x="26789" y="125015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51804"/>
                </a:lnTo>
                <a:lnTo>
                  <a:pt x="35719" y="15180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35719" y="151804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25015"/>
                </a:lnTo>
                <a:lnTo>
                  <a:pt x="35719" y="116085"/>
                </a:lnTo>
                <a:lnTo>
                  <a:pt x="35719" y="107156"/>
                </a:lnTo>
                <a:lnTo>
                  <a:pt x="35719" y="98226"/>
                </a:lnTo>
                <a:lnTo>
                  <a:pt x="35719" y="89296"/>
                </a:lnTo>
                <a:lnTo>
                  <a:pt x="35719" y="80367"/>
                </a:lnTo>
                <a:lnTo>
                  <a:pt x="44649" y="62507"/>
                </a:lnTo>
                <a:lnTo>
                  <a:pt x="44649" y="53578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7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60734" y="8929"/>
                </a:lnTo>
                <a:lnTo>
                  <a:pt x="178594" y="17859"/>
                </a:lnTo>
                <a:lnTo>
                  <a:pt x="187524" y="26789"/>
                </a:lnTo>
                <a:lnTo>
                  <a:pt x="196453" y="35718"/>
                </a:lnTo>
                <a:lnTo>
                  <a:pt x="214313" y="44648"/>
                </a:lnTo>
                <a:lnTo>
                  <a:pt x="223242" y="53578"/>
                </a:lnTo>
                <a:lnTo>
                  <a:pt x="223242" y="71437"/>
                </a:lnTo>
                <a:lnTo>
                  <a:pt x="232172" y="80367"/>
                </a:lnTo>
                <a:lnTo>
                  <a:pt x="241102" y="89296"/>
                </a:lnTo>
                <a:lnTo>
                  <a:pt x="250031" y="107156"/>
                </a:lnTo>
                <a:lnTo>
                  <a:pt x="250031" y="116085"/>
                </a:lnTo>
                <a:lnTo>
                  <a:pt x="258961" y="125015"/>
                </a:lnTo>
                <a:lnTo>
                  <a:pt x="267891" y="133945"/>
                </a:lnTo>
                <a:lnTo>
                  <a:pt x="267891" y="142875"/>
                </a:lnTo>
                <a:lnTo>
                  <a:pt x="267891" y="151804"/>
                </a:lnTo>
                <a:lnTo>
                  <a:pt x="267891" y="160734"/>
                </a:lnTo>
                <a:lnTo>
                  <a:pt x="276820" y="169664"/>
                </a:lnTo>
                <a:lnTo>
                  <a:pt x="276820" y="169664"/>
                </a:lnTo>
                <a:lnTo>
                  <a:pt x="276820" y="169664"/>
                </a:lnTo>
                <a:lnTo>
                  <a:pt x="276820" y="178593"/>
                </a:lnTo>
                <a:lnTo>
                  <a:pt x="27682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464844" y="3955851"/>
            <a:ext cx="392907" cy="178595"/>
          </a:xfrm>
          <a:custGeom>
            <a:avLst/>
            <a:gdLst/>
            <a:ahLst/>
            <a:cxnLst/>
            <a:rect l="0" t="0" r="0" b="0"/>
            <a:pathLst>
              <a:path w="392907" h="178595">
                <a:moveTo>
                  <a:pt x="133945" y="26789"/>
                </a:moveTo>
                <a:lnTo>
                  <a:pt x="13394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89297" y="26789"/>
                </a:lnTo>
                <a:lnTo>
                  <a:pt x="71437" y="35719"/>
                </a:lnTo>
                <a:lnTo>
                  <a:pt x="53578" y="44649"/>
                </a:lnTo>
                <a:lnTo>
                  <a:pt x="44648" y="53578"/>
                </a:lnTo>
                <a:lnTo>
                  <a:pt x="26789" y="6250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60735"/>
                </a:lnTo>
                <a:lnTo>
                  <a:pt x="4464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0367" y="17859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60734" y="160735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96453" y="133945"/>
                </a:lnTo>
                <a:lnTo>
                  <a:pt x="205383" y="125016"/>
                </a:lnTo>
                <a:lnTo>
                  <a:pt x="214312" y="116086"/>
                </a:lnTo>
                <a:lnTo>
                  <a:pt x="223242" y="107156"/>
                </a:lnTo>
                <a:lnTo>
                  <a:pt x="232172" y="98227"/>
                </a:lnTo>
                <a:lnTo>
                  <a:pt x="232172" y="89297"/>
                </a:lnTo>
                <a:lnTo>
                  <a:pt x="232172" y="89297"/>
                </a:lnTo>
                <a:lnTo>
                  <a:pt x="241101" y="80367"/>
                </a:lnTo>
                <a:lnTo>
                  <a:pt x="241101" y="7143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71438"/>
                </a:lnTo>
                <a:lnTo>
                  <a:pt x="241101" y="80367"/>
                </a:lnTo>
                <a:lnTo>
                  <a:pt x="250031" y="80367"/>
                </a:lnTo>
                <a:lnTo>
                  <a:pt x="250031" y="89297"/>
                </a:lnTo>
                <a:lnTo>
                  <a:pt x="250031" y="98227"/>
                </a:lnTo>
                <a:lnTo>
                  <a:pt x="258961" y="107156"/>
                </a:lnTo>
                <a:lnTo>
                  <a:pt x="267890" y="116086"/>
                </a:lnTo>
                <a:lnTo>
                  <a:pt x="276820" y="125016"/>
                </a:lnTo>
                <a:lnTo>
                  <a:pt x="285750" y="125016"/>
                </a:lnTo>
                <a:lnTo>
                  <a:pt x="294679" y="133945"/>
                </a:lnTo>
                <a:lnTo>
                  <a:pt x="312539" y="142875"/>
                </a:lnTo>
                <a:lnTo>
                  <a:pt x="321469" y="151805"/>
                </a:lnTo>
                <a:lnTo>
                  <a:pt x="330398" y="151805"/>
                </a:lnTo>
                <a:lnTo>
                  <a:pt x="348258" y="160735"/>
                </a:lnTo>
                <a:lnTo>
                  <a:pt x="366117" y="160735"/>
                </a:lnTo>
                <a:lnTo>
                  <a:pt x="392906" y="169664"/>
                </a:lnTo>
                <a:lnTo>
                  <a:pt x="39290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16711" y="3920132"/>
            <a:ext cx="651868" cy="205384"/>
          </a:xfrm>
          <a:custGeom>
            <a:avLst/>
            <a:gdLst/>
            <a:ahLst/>
            <a:cxnLst/>
            <a:rect l="0" t="0" r="0" b="0"/>
            <a:pathLst>
              <a:path w="651868" h="205384">
                <a:moveTo>
                  <a:pt x="151805" y="8930"/>
                </a:move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17860"/>
                </a:lnTo>
                <a:lnTo>
                  <a:pt x="89297" y="17860"/>
                </a:lnTo>
                <a:lnTo>
                  <a:pt x="71437" y="26789"/>
                </a:lnTo>
                <a:lnTo>
                  <a:pt x="62508" y="35719"/>
                </a:lnTo>
                <a:lnTo>
                  <a:pt x="44648" y="53579"/>
                </a:lnTo>
                <a:lnTo>
                  <a:pt x="35719" y="62508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44648" y="187524"/>
                </a:lnTo>
                <a:lnTo>
                  <a:pt x="53578" y="196454"/>
                </a:lnTo>
                <a:lnTo>
                  <a:pt x="71437" y="205383"/>
                </a:lnTo>
                <a:lnTo>
                  <a:pt x="80367" y="205383"/>
                </a:lnTo>
                <a:lnTo>
                  <a:pt x="98227" y="205383"/>
                </a:lnTo>
                <a:lnTo>
                  <a:pt x="116086" y="205383"/>
                </a:lnTo>
                <a:lnTo>
                  <a:pt x="133945" y="205383"/>
                </a:lnTo>
                <a:lnTo>
                  <a:pt x="151805" y="205383"/>
                </a:lnTo>
                <a:lnTo>
                  <a:pt x="169664" y="196454"/>
                </a:lnTo>
                <a:lnTo>
                  <a:pt x="187523" y="196454"/>
                </a:lnTo>
                <a:lnTo>
                  <a:pt x="205383" y="187524"/>
                </a:lnTo>
                <a:lnTo>
                  <a:pt x="214312" y="178594"/>
                </a:lnTo>
                <a:lnTo>
                  <a:pt x="232172" y="169664"/>
                </a:lnTo>
                <a:lnTo>
                  <a:pt x="241102" y="160735"/>
                </a:lnTo>
                <a:lnTo>
                  <a:pt x="250031" y="151805"/>
                </a:lnTo>
                <a:lnTo>
                  <a:pt x="258961" y="142875"/>
                </a:lnTo>
                <a:lnTo>
                  <a:pt x="267891" y="125016"/>
                </a:lnTo>
                <a:lnTo>
                  <a:pt x="267891" y="116086"/>
                </a:lnTo>
                <a:lnTo>
                  <a:pt x="276820" y="107157"/>
                </a:lnTo>
                <a:lnTo>
                  <a:pt x="276820" y="98227"/>
                </a:lnTo>
                <a:lnTo>
                  <a:pt x="276820" y="89297"/>
                </a:lnTo>
                <a:lnTo>
                  <a:pt x="276820" y="89297"/>
                </a:lnTo>
                <a:lnTo>
                  <a:pt x="276820" y="80368"/>
                </a:lnTo>
                <a:lnTo>
                  <a:pt x="276820" y="80368"/>
                </a:lnTo>
                <a:lnTo>
                  <a:pt x="276820" y="71438"/>
                </a:lnTo>
                <a:lnTo>
                  <a:pt x="276820" y="71438"/>
                </a:lnTo>
                <a:lnTo>
                  <a:pt x="276820" y="71438"/>
                </a:lnTo>
                <a:lnTo>
                  <a:pt x="276820" y="71438"/>
                </a:lnTo>
                <a:lnTo>
                  <a:pt x="276820" y="80368"/>
                </a:lnTo>
                <a:lnTo>
                  <a:pt x="276820" y="89297"/>
                </a:lnTo>
                <a:lnTo>
                  <a:pt x="276820" y="89297"/>
                </a:lnTo>
                <a:lnTo>
                  <a:pt x="276820" y="98227"/>
                </a:lnTo>
                <a:lnTo>
                  <a:pt x="276820" y="107157"/>
                </a:lnTo>
                <a:lnTo>
                  <a:pt x="285750" y="116086"/>
                </a:lnTo>
                <a:lnTo>
                  <a:pt x="285750" y="125016"/>
                </a:lnTo>
                <a:lnTo>
                  <a:pt x="294680" y="133946"/>
                </a:lnTo>
                <a:lnTo>
                  <a:pt x="303609" y="142875"/>
                </a:lnTo>
                <a:lnTo>
                  <a:pt x="303609" y="151805"/>
                </a:lnTo>
                <a:lnTo>
                  <a:pt x="312539" y="160735"/>
                </a:lnTo>
                <a:lnTo>
                  <a:pt x="321469" y="169664"/>
                </a:lnTo>
                <a:lnTo>
                  <a:pt x="330398" y="17859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48258" y="187524"/>
                </a:lnTo>
                <a:lnTo>
                  <a:pt x="357187" y="187524"/>
                </a:lnTo>
                <a:lnTo>
                  <a:pt x="366117" y="187524"/>
                </a:lnTo>
                <a:lnTo>
                  <a:pt x="375047" y="187524"/>
                </a:lnTo>
                <a:lnTo>
                  <a:pt x="383977" y="178594"/>
                </a:lnTo>
                <a:lnTo>
                  <a:pt x="392906" y="178594"/>
                </a:lnTo>
                <a:lnTo>
                  <a:pt x="401836" y="178594"/>
                </a:lnTo>
                <a:lnTo>
                  <a:pt x="410766" y="169664"/>
                </a:lnTo>
                <a:lnTo>
                  <a:pt x="419695" y="160735"/>
                </a:lnTo>
                <a:lnTo>
                  <a:pt x="428625" y="151805"/>
                </a:lnTo>
                <a:lnTo>
                  <a:pt x="437555" y="142875"/>
                </a:lnTo>
                <a:lnTo>
                  <a:pt x="446484" y="133946"/>
                </a:lnTo>
                <a:lnTo>
                  <a:pt x="455414" y="125016"/>
                </a:lnTo>
                <a:lnTo>
                  <a:pt x="464344" y="116086"/>
                </a:lnTo>
                <a:lnTo>
                  <a:pt x="473273" y="98227"/>
                </a:lnTo>
                <a:lnTo>
                  <a:pt x="482203" y="89297"/>
                </a:lnTo>
                <a:lnTo>
                  <a:pt x="482203" y="89297"/>
                </a:lnTo>
                <a:lnTo>
                  <a:pt x="482203" y="80368"/>
                </a:lnTo>
                <a:lnTo>
                  <a:pt x="491133" y="71438"/>
                </a:lnTo>
                <a:lnTo>
                  <a:pt x="491133" y="62508"/>
                </a:lnTo>
                <a:lnTo>
                  <a:pt x="491133" y="62508"/>
                </a:lnTo>
                <a:lnTo>
                  <a:pt x="491133" y="62508"/>
                </a:lnTo>
                <a:lnTo>
                  <a:pt x="491133" y="53579"/>
                </a:lnTo>
                <a:lnTo>
                  <a:pt x="491133" y="53579"/>
                </a:lnTo>
                <a:lnTo>
                  <a:pt x="491133" y="53579"/>
                </a:lnTo>
                <a:lnTo>
                  <a:pt x="491133" y="53579"/>
                </a:lnTo>
                <a:lnTo>
                  <a:pt x="491133" y="62508"/>
                </a:lnTo>
                <a:lnTo>
                  <a:pt x="491133" y="62508"/>
                </a:lnTo>
                <a:lnTo>
                  <a:pt x="491133" y="71438"/>
                </a:lnTo>
                <a:lnTo>
                  <a:pt x="500062" y="71438"/>
                </a:lnTo>
                <a:lnTo>
                  <a:pt x="500062" y="80368"/>
                </a:lnTo>
                <a:lnTo>
                  <a:pt x="500062" y="89297"/>
                </a:lnTo>
                <a:lnTo>
                  <a:pt x="508992" y="98227"/>
                </a:lnTo>
                <a:lnTo>
                  <a:pt x="508992" y="107157"/>
                </a:lnTo>
                <a:lnTo>
                  <a:pt x="517922" y="125016"/>
                </a:lnTo>
                <a:lnTo>
                  <a:pt x="526852" y="125016"/>
                </a:lnTo>
                <a:lnTo>
                  <a:pt x="535781" y="142875"/>
                </a:lnTo>
                <a:lnTo>
                  <a:pt x="544711" y="151805"/>
                </a:lnTo>
                <a:lnTo>
                  <a:pt x="553641" y="151805"/>
                </a:lnTo>
                <a:lnTo>
                  <a:pt x="562570" y="160735"/>
                </a:lnTo>
                <a:lnTo>
                  <a:pt x="571500" y="169664"/>
                </a:lnTo>
                <a:lnTo>
                  <a:pt x="589359" y="178594"/>
                </a:lnTo>
                <a:lnTo>
                  <a:pt x="607219" y="178594"/>
                </a:lnTo>
                <a:lnTo>
                  <a:pt x="616148" y="178594"/>
                </a:lnTo>
                <a:lnTo>
                  <a:pt x="634008" y="178594"/>
                </a:lnTo>
                <a:lnTo>
                  <a:pt x="651867" y="178594"/>
                </a:lnTo>
                <a:lnTo>
                  <a:pt x="65186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66805" y="3812976"/>
            <a:ext cx="71438" cy="392907"/>
          </a:xfrm>
          <a:custGeom>
            <a:avLst/>
            <a:gdLst/>
            <a:ahLst/>
            <a:cxnLst/>
            <a:rect l="0" t="0" r="0" b="0"/>
            <a:pathLst>
              <a:path w="71438" h="39290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17859" y="241102"/>
                </a:lnTo>
                <a:lnTo>
                  <a:pt x="26789" y="267891"/>
                </a:lnTo>
                <a:lnTo>
                  <a:pt x="35718" y="294680"/>
                </a:lnTo>
                <a:lnTo>
                  <a:pt x="44648" y="312539"/>
                </a:lnTo>
                <a:lnTo>
                  <a:pt x="53578" y="339328"/>
                </a:lnTo>
                <a:lnTo>
                  <a:pt x="62508" y="357188"/>
                </a:lnTo>
                <a:lnTo>
                  <a:pt x="71437" y="392906"/>
                </a:lnTo>
                <a:lnTo>
                  <a:pt x="71437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77508" y="3991570"/>
            <a:ext cx="294681" cy="35720"/>
          </a:xfrm>
          <a:custGeom>
            <a:avLst/>
            <a:gdLst/>
            <a:ahLst/>
            <a:cxnLst/>
            <a:rect l="0" t="0" r="0" b="0"/>
            <a:pathLst>
              <a:path w="294681" h="35720">
                <a:moveTo>
                  <a:pt x="893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14312" y="0"/>
                </a:lnTo>
                <a:lnTo>
                  <a:pt x="232172" y="0"/>
                </a:lnTo>
                <a:lnTo>
                  <a:pt x="241101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or Chemical?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ask yourself if new substances are formed after a reaction. If the answer is yes then it is chemical! If no then it is physical!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DO NOW</a:t>
            </a:r>
          </a:p>
          <a:p>
            <a:pPr marL="0" indent="0" algn="ctr">
              <a:buNone/>
            </a:pPr>
            <a:r>
              <a:rPr lang="en-US" dirty="0" smtClean="0"/>
              <a:t>What are the three states of matter on earth?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recognizable shape</a:t>
            </a:r>
          </a:p>
          <a:p>
            <a:r>
              <a:rPr lang="en-US" dirty="0" smtClean="0"/>
              <a:t>Have a definite volume</a:t>
            </a:r>
          </a:p>
          <a:p>
            <a:pPr lvl="1"/>
            <a:r>
              <a:rPr lang="en-US" dirty="0" smtClean="0"/>
              <a:t>If I move a pencil from one side of the room to the other does it change shape a volume?</a:t>
            </a:r>
          </a:p>
          <a:p>
            <a:pPr lvl="2"/>
            <a:r>
              <a:rPr lang="en-US" dirty="0" smtClean="0"/>
              <a:t>No, that is why it is definite</a:t>
            </a:r>
          </a:p>
          <a:p>
            <a:pPr lvl="2"/>
            <a:endParaRPr lang="en-US" dirty="0"/>
          </a:p>
          <a:p>
            <a:r>
              <a:rPr lang="en-US" dirty="0" smtClean="0"/>
              <a:t>Atomically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43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725</Words>
  <Application>Microsoft Office PowerPoint</Application>
  <PresentationFormat>On-screen Show (4:3)</PresentationFormat>
  <Paragraphs>137</Paragraphs>
  <Slides>26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Properties of Matter Review</vt:lpstr>
      <vt:lpstr>What are some physical properties we talked about?</vt:lpstr>
      <vt:lpstr>Two types of changes</vt:lpstr>
      <vt:lpstr>Chemical Properties</vt:lpstr>
      <vt:lpstr>Chemical Property</vt:lpstr>
      <vt:lpstr>Recognizing a chemical change</vt:lpstr>
      <vt:lpstr>Physical or Chemical?</vt:lpstr>
      <vt:lpstr>States of Matter</vt:lpstr>
      <vt:lpstr>Solids</vt:lpstr>
      <vt:lpstr>Liquid</vt:lpstr>
      <vt:lpstr>Gas</vt:lpstr>
      <vt:lpstr>Kinetic Theory</vt:lpstr>
      <vt:lpstr>Kinetics in Gas</vt:lpstr>
      <vt:lpstr>Kinetics in Liquids</vt:lpstr>
      <vt:lpstr>Solid Kinetics</vt:lpstr>
      <vt:lpstr>Gas Kinetics Revisited</vt:lpstr>
      <vt:lpstr>Gas and Pressure</vt:lpstr>
      <vt:lpstr>Gas and Pressure</vt:lpstr>
      <vt:lpstr>Homework</vt:lpstr>
      <vt:lpstr>Check for Understanding</vt:lpstr>
      <vt:lpstr>Slide 21</vt:lpstr>
      <vt:lpstr>Slide 22</vt:lpstr>
      <vt:lpstr>Slide 23</vt:lpstr>
      <vt:lpstr>Slide 24</vt:lpstr>
      <vt:lpstr>Slide 25</vt:lpstr>
      <vt:lpstr>Slide 26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</dc:title>
  <dc:creator>FTW</dc:creator>
  <cp:lastModifiedBy>Raquel</cp:lastModifiedBy>
  <cp:revision>55</cp:revision>
  <dcterms:created xsi:type="dcterms:W3CDTF">2013-09-02T23:10:01Z</dcterms:created>
  <dcterms:modified xsi:type="dcterms:W3CDTF">2014-09-22T03:17:33Z</dcterms:modified>
</cp:coreProperties>
</file>